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4" r:id="rId5"/>
    <p:sldId id="282" r:id="rId6"/>
    <p:sldId id="283" r:id="rId7"/>
    <p:sldId id="263" r:id="rId8"/>
    <p:sldId id="261" r:id="rId9"/>
    <p:sldId id="259" r:id="rId10"/>
    <p:sldId id="260" r:id="rId11"/>
    <p:sldId id="284" r:id="rId12"/>
    <p:sldId id="258" r:id="rId13"/>
    <p:sldId id="265" r:id="rId14"/>
    <p:sldId id="266" r:id="rId15"/>
    <p:sldId id="267" r:id="rId16"/>
    <p:sldId id="268" r:id="rId17"/>
    <p:sldId id="285" r:id="rId18"/>
    <p:sldId id="269" r:id="rId19"/>
    <p:sldId id="271" r:id="rId20"/>
    <p:sldId id="270" r:id="rId21"/>
    <p:sldId id="272" r:id="rId22"/>
    <p:sldId id="273" r:id="rId23"/>
    <p:sldId id="274" r:id="rId24"/>
    <p:sldId id="286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C825-7BC6-44A4-99BD-A1C132FDF855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3E18D-7F56-489D-816E-4D818718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2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E18D-7F56-489D-816E-4D818718F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1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3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5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057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9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82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2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2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BD5B-694D-4E71-8241-3FA1F8115D22}" type="datetimeFigureOut">
              <a:rPr lang="en-US" smtClean="0"/>
              <a:t>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7D6F-9CD9-45E0-8B02-6A5EE9D65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2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ntereyinstitute.org/courses/AP%20US%20History%20II/course%20files/multimedia/lesson54/lessonp.html?showTopic=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odoreroosevelt.org/site/c.elKSIdOWIiJ8H/b.8684621/k.6632/Real_Teddy_Bear_Story.htm" TargetMode="External"/><Relationship Id="rId2" Type="http://schemas.openxmlformats.org/officeDocument/2006/relationships/hyperlink" Target="http://www.youtube.com/watch?v=KUpEm7OaAE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TgK3BkRm6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8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971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Spanish-American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US wanted to show the world it was becoming powerful when it added two new states. They wanted to build an empire by adding colonies (which means imperialism). </a:t>
            </a:r>
          </a:p>
          <a:p>
            <a:r>
              <a:rPr lang="en-US" dirty="0" smtClean="0"/>
              <a:t>A conflict with Spain would add new territories. </a:t>
            </a:r>
          </a:p>
          <a:p>
            <a:r>
              <a:rPr lang="en-US" dirty="0" smtClean="0"/>
              <a:t>Spain no longer had an empire and it controlled only Cuba and Puerto Rico. </a:t>
            </a:r>
          </a:p>
          <a:p>
            <a:r>
              <a:rPr lang="en-US" dirty="0" smtClean="0"/>
              <a:t>The people of Cuba revolted against Spain due to its cruel rule. The stories were shocking, but not always true (yellow journalism).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5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48768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February 1898, US Navy ship “Maine” exploded.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268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5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15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" y="-31024"/>
            <a:ext cx="9141823" cy="68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58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3323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0886"/>
            <a:ext cx="25717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381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President</a:t>
            </a:r>
          </a:p>
          <a:p>
            <a:r>
              <a:rPr lang="en-US" dirty="0" smtClean="0"/>
              <a:t>McKinley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4" y="3386328"/>
            <a:ext cx="5105400" cy="347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27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Theodore Roosevelt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dirty="0" smtClean="0"/>
              <a:t>He was the Assistant Secretary of the United States Navy, who supported imperialism. </a:t>
            </a:r>
          </a:p>
          <a:p>
            <a:r>
              <a:rPr lang="en-US" dirty="0" smtClean="0"/>
              <a:t>He wanted to help with the fight against Spain. He quit his job and formed a fighting group called the “Buffalo Soldiers”. </a:t>
            </a:r>
          </a:p>
          <a:p>
            <a:endParaRPr lang="en-US" dirty="0"/>
          </a:p>
          <a:p>
            <a:r>
              <a:rPr lang="en-US" dirty="0" smtClean="0">
                <a:hlinkClick r:id="rId3"/>
              </a:rPr>
              <a:t>Click here for a story about Teddy.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733800"/>
            <a:ext cx="2590800" cy="314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31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58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0"/>
            <a:ext cx="9175932" cy="6881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4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1430"/>
            <a:ext cx="9128760" cy="684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90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068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31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52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77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Panama Canal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Create a quicker journey for ships</a:t>
            </a:r>
          </a:p>
          <a:p>
            <a:r>
              <a:rPr lang="en-US" dirty="0" smtClean="0"/>
              <a:t>Save money for traveling</a:t>
            </a:r>
          </a:p>
          <a:p>
            <a:r>
              <a:rPr lang="en-US" dirty="0" smtClean="0"/>
              <a:t>United the east coast to the west coast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It would be built at the narrowest point in Central America, which is the isthmus (a narrow strip of land that links two larger pieces) of Panama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0398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044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126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62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2444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343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251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31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26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8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1800s, the US gained territory in western North America. Pretty soon there was nothing left and people thought that was the end of expansion. </a:t>
            </a:r>
          </a:p>
          <a:p>
            <a:r>
              <a:rPr lang="en-US" dirty="0" smtClean="0"/>
              <a:t>Russia however, offered to sell its colony of Alaska to the US. William Seward (Secretary of State) convinced Congress to buy Alaska. </a:t>
            </a:r>
          </a:p>
          <a:p>
            <a:r>
              <a:rPr lang="en-US" dirty="0" smtClean="0"/>
              <a:t>Many people thought it was silly to buy it, but miners began to find gold there. Peoples’ minds began to change because it was rich in resources.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59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105400" cy="5973763"/>
          </a:xfrm>
        </p:spPr>
        <p:txBody>
          <a:bodyPr/>
          <a:lstStyle/>
          <a:p>
            <a:pPr lvl="6"/>
            <a:r>
              <a:rPr lang="en-US" dirty="0" smtClean="0"/>
              <a:t>William Seward </a:t>
            </a:r>
          </a:p>
          <a:p>
            <a:pPr lvl="6"/>
            <a:r>
              <a:rPr lang="en-US" dirty="0" smtClean="0"/>
              <a:t>He convinced US to buy Alaska</a:t>
            </a:r>
          </a:p>
          <a:p>
            <a:pPr lvl="6"/>
            <a:endParaRPr lang="en-US" dirty="0" smtClean="0"/>
          </a:p>
          <a:p>
            <a:pPr marL="2743200" lvl="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13063"/>
            <a:ext cx="286556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81" y="2643187"/>
            <a:ext cx="43243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"/>
            <a:ext cx="30194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3" y="3429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21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64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4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5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70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296</Words>
  <Application>Microsoft Office PowerPoint</Application>
  <PresentationFormat>On-screen Show (4:3)</PresentationFormat>
  <Paragraphs>27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Nation Expands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Spanish-American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Theodore Roosevelt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Panama Canal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8</cp:revision>
  <dcterms:created xsi:type="dcterms:W3CDTF">2014-01-06T19:55:47Z</dcterms:created>
  <dcterms:modified xsi:type="dcterms:W3CDTF">2014-01-10T13:43:08Z</dcterms:modified>
</cp:coreProperties>
</file>