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60" r:id="rId7"/>
    <p:sldId id="276" r:id="rId8"/>
    <p:sldId id="273" r:id="rId9"/>
    <p:sldId id="261" r:id="rId10"/>
    <p:sldId id="262" r:id="rId11"/>
    <p:sldId id="263" r:id="rId12"/>
    <p:sldId id="275" r:id="rId13"/>
    <p:sldId id="264" r:id="rId14"/>
    <p:sldId id="277" r:id="rId15"/>
    <p:sldId id="265" r:id="rId16"/>
    <p:sldId id="278" r:id="rId17"/>
    <p:sldId id="266" r:id="rId18"/>
    <p:sldId id="267" r:id="rId19"/>
    <p:sldId id="268" r:id="rId20"/>
    <p:sldId id="269" r:id="rId21"/>
    <p:sldId id="279" r:id="rId22"/>
    <p:sldId id="270" r:id="rId23"/>
    <p:sldId id="271" r:id="rId24"/>
    <p:sldId id="280"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980D6A-C968-4FA6-8077-2CF12CAB5D57}"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269147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80D6A-C968-4FA6-8077-2CF12CAB5D57}"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6050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80D6A-C968-4FA6-8077-2CF12CAB5D57}"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26495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80D6A-C968-4FA6-8077-2CF12CAB5D57}"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411253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980D6A-C968-4FA6-8077-2CF12CAB5D57}"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35510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980D6A-C968-4FA6-8077-2CF12CAB5D57}"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39245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980D6A-C968-4FA6-8077-2CF12CAB5D57}"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3661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980D6A-C968-4FA6-8077-2CF12CAB5D57}"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18189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80D6A-C968-4FA6-8077-2CF12CAB5D57}"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135573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80D6A-C968-4FA6-8077-2CF12CAB5D57}"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301711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80D6A-C968-4FA6-8077-2CF12CAB5D57}"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EEBD3-B640-4B67-8050-C4F89C9D56BC}" type="slidenum">
              <a:rPr lang="en-US" smtClean="0"/>
              <a:t>‹#›</a:t>
            </a:fld>
            <a:endParaRPr lang="en-US"/>
          </a:p>
        </p:txBody>
      </p:sp>
    </p:spTree>
    <p:extLst>
      <p:ext uri="{BB962C8B-B14F-4D97-AF65-F5344CB8AC3E}">
        <p14:creationId xmlns:p14="http://schemas.microsoft.com/office/powerpoint/2010/main" val="341722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80D6A-C968-4FA6-8077-2CF12CAB5D57}" type="datetimeFigureOut">
              <a:rPr lang="en-US" smtClean="0"/>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EEBD3-B640-4B67-8050-C4F89C9D56BC}" type="slidenum">
              <a:rPr lang="en-US" smtClean="0"/>
              <a:t>‹#›</a:t>
            </a:fld>
            <a:endParaRPr lang="en-US"/>
          </a:p>
        </p:txBody>
      </p:sp>
    </p:spTree>
    <p:extLst>
      <p:ext uri="{BB962C8B-B14F-4D97-AF65-F5344CB8AC3E}">
        <p14:creationId xmlns:p14="http://schemas.microsoft.com/office/powerpoint/2010/main" val="329166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rainpop.com/socialstudies/ushistory/worldwarii/preview.we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omMLFKHKyR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t19kvUiHv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rainpop.com/socialstudies/ushistory/hiroshimaandnagasaki/preview.we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rainpop.com/socialstudies/worldhistory/holocaust/preview.we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hyperlink" Target="http://teacher.scholastic.com/frank/index.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4C7IEZihHo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uPU4p7UQOt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Chapter 11 Lesson 3</a:t>
            </a:r>
            <a:br>
              <a:rPr lang="en-US" dirty="0" smtClean="0">
                <a:hlinkClick r:id="rId2"/>
              </a:rPr>
            </a:br>
            <a:r>
              <a:rPr lang="en-US" dirty="0" smtClean="0">
                <a:hlinkClick r:id="rId2"/>
              </a:rPr>
              <a:t>“Winning the War”</a:t>
            </a:r>
            <a:endParaRPr lang="en-US" dirty="0"/>
          </a:p>
        </p:txBody>
      </p:sp>
      <p:sp>
        <p:nvSpPr>
          <p:cNvPr id="3" name="Subtitle 2"/>
          <p:cNvSpPr>
            <a:spLocks noGrp="1"/>
          </p:cNvSpPr>
          <p:nvPr>
            <p:ph type="subTitle" idx="1"/>
          </p:nvPr>
        </p:nvSpPr>
        <p:spPr/>
        <p:txBody>
          <a:bodyPr>
            <a:normAutofit fontScale="92500"/>
          </a:bodyPr>
          <a:lstStyle/>
          <a:p>
            <a:r>
              <a:rPr lang="en-US" dirty="0" smtClean="0"/>
              <a:t>EQ: What were the key military strategies and activities of WWII? What role did technology play during WWII?</a:t>
            </a:r>
            <a:endParaRPr lang="en-US" dirty="0"/>
          </a:p>
        </p:txBody>
      </p:sp>
    </p:spTree>
    <p:extLst>
      <p:ext uri="{BB962C8B-B14F-4D97-AF65-F5344CB8AC3E}">
        <p14:creationId xmlns:p14="http://schemas.microsoft.com/office/powerpoint/2010/main" val="90757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Victories</a:t>
            </a:r>
            <a:endParaRPr lang="en-US" dirty="0"/>
          </a:p>
        </p:txBody>
      </p:sp>
      <p:sp>
        <p:nvSpPr>
          <p:cNvPr id="3" name="Content Placeholder 2"/>
          <p:cNvSpPr>
            <a:spLocks noGrp="1"/>
          </p:cNvSpPr>
          <p:nvPr>
            <p:ph idx="1"/>
          </p:nvPr>
        </p:nvSpPr>
        <p:spPr/>
        <p:txBody>
          <a:bodyPr/>
          <a:lstStyle/>
          <a:p>
            <a:r>
              <a:rPr lang="en-US" dirty="0" smtClean="0"/>
              <a:t>Soviet soldiers were also advancing in Germany from the east. In May 1945, Germany was forced to surrender.</a:t>
            </a:r>
          </a:p>
          <a:p>
            <a:r>
              <a:rPr lang="en-US" dirty="0" smtClean="0"/>
              <a:t>The Allies declared May 8 Victory in Europe Day, or V-E Day. </a:t>
            </a:r>
            <a:endParaRPr lang="en-US" dirty="0"/>
          </a:p>
        </p:txBody>
      </p:sp>
    </p:spTree>
    <p:extLst>
      <p:ext uri="{BB962C8B-B14F-4D97-AF65-F5344CB8AC3E}">
        <p14:creationId xmlns:p14="http://schemas.microsoft.com/office/powerpoint/2010/main" val="3189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in the Pacific</a:t>
            </a:r>
            <a:endParaRPr lang="en-US" dirty="0"/>
          </a:p>
        </p:txBody>
      </p:sp>
      <p:sp>
        <p:nvSpPr>
          <p:cNvPr id="3" name="Content Placeholder 2"/>
          <p:cNvSpPr>
            <a:spLocks noGrp="1"/>
          </p:cNvSpPr>
          <p:nvPr>
            <p:ph idx="1"/>
          </p:nvPr>
        </p:nvSpPr>
        <p:spPr/>
        <p:txBody>
          <a:bodyPr/>
          <a:lstStyle/>
          <a:p>
            <a:r>
              <a:rPr lang="en-US" dirty="0" smtClean="0"/>
              <a:t>Even though fighting in Europe had ended, it didn’t mean WWII was over. The Allies also had to face Japan. </a:t>
            </a:r>
          </a:p>
          <a:p>
            <a:r>
              <a:rPr lang="en-US" dirty="0" smtClean="0"/>
              <a:t>Japan had won many battles after the attack on Pearl Harbor and controlled much of the western and eastern portion of Asia. </a:t>
            </a:r>
          </a:p>
          <a:p>
            <a:r>
              <a:rPr lang="en-US" dirty="0" smtClean="0"/>
              <a:t>Allies had a major victory over Japan called the Battle of Midway (lead by Chester Nimitz).</a:t>
            </a:r>
            <a:endParaRPr lang="en-US" dirty="0"/>
          </a:p>
        </p:txBody>
      </p:sp>
    </p:spTree>
    <p:extLst>
      <p:ext uri="{BB962C8B-B14F-4D97-AF65-F5344CB8AC3E}">
        <p14:creationId xmlns:p14="http://schemas.microsoft.com/office/powerpoint/2010/main" val="2401690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9227"/>
            <a:ext cx="4514850" cy="336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0"/>
            <a:ext cx="4972050" cy="370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223" y="3587905"/>
            <a:ext cx="4027378" cy="325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199"/>
            <a:ext cx="4095632" cy="341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84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in the Pacific</a:t>
            </a:r>
            <a:endParaRPr lang="en-US" dirty="0"/>
          </a:p>
        </p:txBody>
      </p:sp>
      <p:sp>
        <p:nvSpPr>
          <p:cNvPr id="3" name="Content Placeholder 2"/>
          <p:cNvSpPr>
            <a:spLocks noGrp="1"/>
          </p:cNvSpPr>
          <p:nvPr>
            <p:ph idx="1"/>
          </p:nvPr>
        </p:nvSpPr>
        <p:spPr/>
        <p:txBody>
          <a:bodyPr/>
          <a:lstStyle/>
          <a:p>
            <a:r>
              <a:rPr lang="en-US" dirty="0" smtClean="0"/>
              <a:t>The battle was won using US aircraft carriers. An aircraft is a large ship that carries airplanes far from land. Planes are able to take off from the carrier. </a:t>
            </a:r>
          </a:p>
          <a:p>
            <a:r>
              <a:rPr lang="en-US" dirty="0" smtClean="0"/>
              <a:t>At the Battle of Midway, US planes sank four Japanese aircraft carriers. </a:t>
            </a:r>
          </a:p>
          <a:p>
            <a:r>
              <a:rPr lang="en-US" dirty="0" smtClean="0"/>
              <a:t>This victory gave America more power. </a:t>
            </a:r>
            <a:endParaRPr lang="en-US" dirty="0"/>
          </a:p>
        </p:txBody>
      </p:sp>
    </p:spTree>
    <p:extLst>
      <p:ext uri="{BB962C8B-B14F-4D97-AF65-F5344CB8AC3E}">
        <p14:creationId xmlns:p14="http://schemas.microsoft.com/office/powerpoint/2010/main" val="109083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Carriers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5842227"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5554"/>
            <a:ext cx="7403592"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89" y="1569720"/>
            <a:ext cx="7727414"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2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additive="base">
                                        <p:cTn id="14" dur="500" fill="hold"/>
                                        <p:tgtEl>
                                          <p:spTgt spid="6147"/>
                                        </p:tgtEl>
                                        <p:attrNameLst>
                                          <p:attrName>ppt_x</p:attrName>
                                        </p:attrNameLst>
                                      </p:cBhvr>
                                      <p:tavLst>
                                        <p:tav tm="0">
                                          <p:val>
                                            <p:strVal val="#ppt_x"/>
                                          </p:val>
                                        </p:tav>
                                        <p:tav tm="100000">
                                          <p:val>
                                            <p:strVal val="#ppt_x"/>
                                          </p:val>
                                        </p:tav>
                                      </p:tavLst>
                                    </p:anim>
                                    <p:anim calcmode="lin" valueType="num">
                                      <p:cBhvr additive="base">
                                        <p:cTn id="1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circle(in)">
                                      <p:cBhvr>
                                        <p:cTn id="20"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Hopping</a:t>
            </a:r>
            <a:endParaRPr lang="en-US" dirty="0"/>
          </a:p>
        </p:txBody>
      </p:sp>
      <p:sp>
        <p:nvSpPr>
          <p:cNvPr id="3" name="Content Placeholder 2"/>
          <p:cNvSpPr>
            <a:spLocks noGrp="1"/>
          </p:cNvSpPr>
          <p:nvPr>
            <p:ph idx="1"/>
          </p:nvPr>
        </p:nvSpPr>
        <p:spPr/>
        <p:txBody>
          <a:bodyPr/>
          <a:lstStyle/>
          <a:p>
            <a:r>
              <a:rPr lang="en-US" dirty="0" smtClean="0"/>
              <a:t>In order to defeat Japan, we used a tactic called “Island Hopping”. This allowed Allies to skip over islands guarded by Japanese and capture others. Each island the Allies took over put us closer to Japan. </a:t>
            </a:r>
          </a:p>
          <a:p>
            <a:r>
              <a:rPr lang="en-US" dirty="0" smtClean="0"/>
              <a:t>This took place for 3 years. We were able to capture New Guinea, Iwo Jima, and many other islands. </a:t>
            </a:r>
            <a:endParaRPr lang="en-US" dirty="0"/>
          </a:p>
        </p:txBody>
      </p:sp>
    </p:spTree>
    <p:extLst>
      <p:ext uri="{BB962C8B-B14F-4D97-AF65-F5344CB8AC3E}">
        <p14:creationId xmlns:p14="http://schemas.microsoft.com/office/powerpoint/2010/main" val="245009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
            <a:ext cx="9038616" cy="531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75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Navajo Code Talkers</a:t>
            </a:r>
            <a:endParaRPr lang="en-US" dirty="0"/>
          </a:p>
        </p:txBody>
      </p:sp>
      <p:sp>
        <p:nvSpPr>
          <p:cNvPr id="3" name="Content Placeholder 2"/>
          <p:cNvSpPr>
            <a:spLocks noGrp="1"/>
          </p:cNvSpPr>
          <p:nvPr>
            <p:ph idx="1"/>
          </p:nvPr>
        </p:nvSpPr>
        <p:spPr/>
        <p:txBody>
          <a:bodyPr/>
          <a:lstStyle/>
          <a:p>
            <a:r>
              <a:rPr lang="en-US" dirty="0" smtClean="0"/>
              <a:t>We used Navajo Indians who had joined the US Marines to create a secret code that the Japanese couldn’t understand. </a:t>
            </a:r>
          </a:p>
          <a:p>
            <a:endParaRPr lang="en-US" dirty="0"/>
          </a:p>
          <a:p>
            <a:r>
              <a:rPr lang="en-US" dirty="0" smtClean="0"/>
              <a:t>The code talkers sent important messages and orders between Allies leaders and soldiers. </a:t>
            </a:r>
            <a:endParaRPr lang="en-US" dirty="0"/>
          </a:p>
        </p:txBody>
      </p:sp>
    </p:spTree>
    <p:extLst>
      <p:ext uri="{BB962C8B-B14F-4D97-AF65-F5344CB8AC3E}">
        <p14:creationId xmlns:p14="http://schemas.microsoft.com/office/powerpoint/2010/main" val="397181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Navajo Code Talkers</a:t>
            </a:r>
            <a:endParaRPr lang="en-US" dirty="0"/>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4809537"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19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Victory over Japan</a:t>
            </a:r>
            <a:endParaRPr lang="en-US" dirty="0"/>
          </a:p>
        </p:txBody>
      </p:sp>
      <p:sp>
        <p:nvSpPr>
          <p:cNvPr id="3" name="Content Placeholder 2"/>
          <p:cNvSpPr>
            <a:spLocks noGrp="1"/>
          </p:cNvSpPr>
          <p:nvPr>
            <p:ph idx="1"/>
          </p:nvPr>
        </p:nvSpPr>
        <p:spPr/>
        <p:txBody>
          <a:bodyPr/>
          <a:lstStyle/>
          <a:p>
            <a:r>
              <a:rPr lang="en-US" dirty="0" smtClean="0"/>
              <a:t>In 1945, we were close enough to Japan to invade the nation. President Truman didn’t want many US people to die so he had a plan. </a:t>
            </a:r>
          </a:p>
          <a:p>
            <a:r>
              <a:rPr lang="en-US" dirty="0" smtClean="0"/>
              <a:t>The US had developed a secret weapon called the atomic bomb that could destroy an entire city. </a:t>
            </a:r>
          </a:p>
          <a:p>
            <a:r>
              <a:rPr lang="en-US" dirty="0" smtClean="0"/>
              <a:t>On August 6, 1945 Truman ordered to drop the bomb on Hiroshima, Japan. </a:t>
            </a:r>
            <a:endParaRPr lang="en-US" dirty="0"/>
          </a:p>
        </p:txBody>
      </p:sp>
    </p:spTree>
    <p:extLst>
      <p:ext uri="{BB962C8B-B14F-4D97-AF65-F5344CB8AC3E}">
        <p14:creationId xmlns:p14="http://schemas.microsoft.com/office/powerpoint/2010/main" val="364029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Battles in North America and Europe</a:t>
            </a:r>
            <a:endParaRPr lang="en-US" dirty="0"/>
          </a:p>
        </p:txBody>
      </p:sp>
      <p:sp>
        <p:nvSpPr>
          <p:cNvPr id="3" name="Content Placeholder 2"/>
          <p:cNvSpPr>
            <a:spLocks noGrp="1"/>
          </p:cNvSpPr>
          <p:nvPr>
            <p:ph idx="1"/>
          </p:nvPr>
        </p:nvSpPr>
        <p:spPr/>
        <p:txBody>
          <a:bodyPr>
            <a:normAutofit lnSpcReduction="10000"/>
          </a:bodyPr>
          <a:lstStyle/>
          <a:p>
            <a:r>
              <a:rPr lang="en-US" dirty="0" smtClean="0"/>
              <a:t>Axis Powers: JIG (Japan, Italy, Germany) were preparing for war by training soldiers and also building tanks, aircrafts, and warships. </a:t>
            </a:r>
          </a:p>
          <a:p>
            <a:r>
              <a:rPr lang="en-US" dirty="0" smtClean="0"/>
              <a:t>The Axis Powers were growing stronger. Hitler (leading Germany) quickly conquered much of Europe. </a:t>
            </a:r>
          </a:p>
          <a:p>
            <a:r>
              <a:rPr lang="en-US" dirty="0" smtClean="0"/>
              <a:t>Japan captured much of the Pacific region. </a:t>
            </a:r>
          </a:p>
          <a:p>
            <a:r>
              <a:rPr lang="en-US" dirty="0" smtClean="0"/>
              <a:t>The US couldn’t believe how quickly the Axis Powers were taking over.  </a:t>
            </a:r>
            <a:endParaRPr lang="en-US" dirty="0"/>
          </a:p>
        </p:txBody>
      </p:sp>
    </p:spTree>
    <p:extLst>
      <p:ext uri="{BB962C8B-B14F-4D97-AF65-F5344CB8AC3E}">
        <p14:creationId xmlns:p14="http://schemas.microsoft.com/office/powerpoint/2010/main" val="380814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Victory over Japan (VJ DAY)</a:t>
            </a:r>
            <a:endParaRPr lang="en-US" dirty="0"/>
          </a:p>
        </p:txBody>
      </p:sp>
      <p:sp>
        <p:nvSpPr>
          <p:cNvPr id="3" name="Content Placeholder 2"/>
          <p:cNvSpPr>
            <a:spLocks noGrp="1"/>
          </p:cNvSpPr>
          <p:nvPr>
            <p:ph idx="1"/>
          </p:nvPr>
        </p:nvSpPr>
        <p:spPr/>
        <p:txBody>
          <a:bodyPr/>
          <a:lstStyle/>
          <a:p>
            <a:r>
              <a:rPr lang="en-US" dirty="0" smtClean="0"/>
              <a:t>The explosion killed 100,000 people. </a:t>
            </a:r>
          </a:p>
          <a:p>
            <a:r>
              <a:rPr lang="en-US" dirty="0" smtClean="0"/>
              <a:t>Three days later, the US dropped an additional atomic bomb on Nagasaki, another Japanese city. </a:t>
            </a:r>
          </a:p>
          <a:p>
            <a:r>
              <a:rPr lang="en-US" dirty="0" smtClean="0"/>
              <a:t>The emperor, Hirohito soon surrendered on August 14, 1945 and this day was known as VJ Day (victory over Japan). </a:t>
            </a:r>
            <a:endParaRPr lang="en-US" dirty="0"/>
          </a:p>
        </p:txBody>
      </p:sp>
    </p:spTree>
    <p:extLst>
      <p:ext uri="{BB962C8B-B14F-4D97-AF65-F5344CB8AC3E}">
        <p14:creationId xmlns:p14="http://schemas.microsoft.com/office/powerpoint/2010/main" val="347115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7413" cy="292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429125" cy="591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6555"/>
            <a:ext cx="4807116" cy="316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43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Changed World</a:t>
            </a:r>
            <a:endParaRPr lang="en-US" dirty="0"/>
          </a:p>
        </p:txBody>
      </p:sp>
      <p:sp>
        <p:nvSpPr>
          <p:cNvPr id="3" name="Content Placeholder 2"/>
          <p:cNvSpPr>
            <a:spLocks noGrp="1"/>
          </p:cNvSpPr>
          <p:nvPr>
            <p:ph idx="1"/>
          </p:nvPr>
        </p:nvSpPr>
        <p:spPr/>
        <p:txBody>
          <a:bodyPr/>
          <a:lstStyle/>
          <a:p>
            <a:r>
              <a:rPr lang="en-US" dirty="0" smtClean="0"/>
              <a:t>People were very happy the war was over, however we had to face how much destruction was caused. </a:t>
            </a:r>
          </a:p>
          <a:p>
            <a:r>
              <a:rPr lang="en-US" dirty="0" smtClean="0"/>
              <a:t>Many people were killed in the war and some cities lay in ruins. </a:t>
            </a:r>
          </a:p>
          <a:p>
            <a:r>
              <a:rPr lang="en-US" dirty="0" smtClean="0"/>
              <a:t>European civilians had no homes, no food, and no jobs. </a:t>
            </a:r>
            <a:endParaRPr lang="en-US" dirty="0"/>
          </a:p>
        </p:txBody>
      </p:sp>
    </p:spTree>
    <p:extLst>
      <p:ext uri="{BB962C8B-B14F-4D97-AF65-F5344CB8AC3E}">
        <p14:creationId xmlns:p14="http://schemas.microsoft.com/office/powerpoint/2010/main" val="2263724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Holocaust</a:t>
            </a:r>
            <a:endParaRPr lang="en-US" dirty="0"/>
          </a:p>
        </p:txBody>
      </p:sp>
      <p:sp>
        <p:nvSpPr>
          <p:cNvPr id="3" name="Content Placeholder 2"/>
          <p:cNvSpPr>
            <a:spLocks noGrp="1"/>
          </p:cNvSpPr>
          <p:nvPr>
            <p:ph idx="1"/>
          </p:nvPr>
        </p:nvSpPr>
        <p:spPr/>
        <p:txBody>
          <a:bodyPr/>
          <a:lstStyle/>
          <a:p>
            <a:r>
              <a:rPr lang="en-US" dirty="0" smtClean="0"/>
              <a:t>As the fighting ended, Allied discovered a terrible horror of the war. </a:t>
            </a:r>
          </a:p>
          <a:p>
            <a:r>
              <a:rPr lang="en-US" dirty="0" smtClean="0"/>
              <a:t>In Europe, the Nazis had killed millions of people in concentration camps. This is where large numbers of people were held as prisoners and forced to work. At the camps, men, women, and children were beaten, starved, and killed. </a:t>
            </a:r>
            <a:endParaRPr lang="en-US" dirty="0"/>
          </a:p>
        </p:txBody>
      </p:sp>
    </p:spTree>
    <p:extLst>
      <p:ext uri="{BB962C8B-B14F-4D97-AF65-F5344CB8AC3E}">
        <p14:creationId xmlns:p14="http://schemas.microsoft.com/office/powerpoint/2010/main" val="4227898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21771"/>
            <a:ext cx="5440679" cy="370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508654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79" y="4343400"/>
            <a:ext cx="419516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675" y="1295400"/>
            <a:ext cx="4634211" cy="296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318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Holocaust</a:t>
            </a:r>
            <a:endParaRPr lang="en-US" dirty="0"/>
          </a:p>
        </p:txBody>
      </p:sp>
      <p:sp>
        <p:nvSpPr>
          <p:cNvPr id="3" name="Content Placeholder 2"/>
          <p:cNvSpPr>
            <a:spLocks noGrp="1"/>
          </p:cNvSpPr>
          <p:nvPr>
            <p:ph idx="1"/>
          </p:nvPr>
        </p:nvSpPr>
        <p:spPr/>
        <p:txBody>
          <a:bodyPr/>
          <a:lstStyle/>
          <a:p>
            <a:r>
              <a:rPr lang="en-US" dirty="0" smtClean="0"/>
              <a:t>Many of the people that were killed were Jews, these were the people Hitler blamed for Germany’s problems. </a:t>
            </a:r>
          </a:p>
          <a:p>
            <a:r>
              <a:rPr lang="en-US" dirty="0" smtClean="0"/>
              <a:t>German soldiers killed twelve million people, six million of them were Jews. This mass destruction was known as the Holocaust. </a:t>
            </a:r>
            <a:endParaRPr lang="en-US" dirty="0"/>
          </a:p>
        </p:txBody>
      </p:sp>
    </p:spTree>
    <p:extLst>
      <p:ext uri="{BB962C8B-B14F-4D97-AF65-F5344CB8AC3E}">
        <p14:creationId xmlns:p14="http://schemas.microsoft.com/office/powerpoint/2010/main" val="4106354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4501015" cy="318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768" y="0"/>
            <a:ext cx="4861232"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56" y="3186112"/>
            <a:ext cx="6597224"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844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Battles in North America and Europe</a:t>
            </a:r>
            <a:endParaRPr lang="en-US" dirty="0"/>
          </a:p>
        </p:txBody>
      </p:sp>
      <p:sp>
        <p:nvSpPr>
          <p:cNvPr id="3" name="Content Placeholder 2"/>
          <p:cNvSpPr>
            <a:spLocks noGrp="1"/>
          </p:cNvSpPr>
          <p:nvPr>
            <p:ph idx="1"/>
          </p:nvPr>
        </p:nvSpPr>
        <p:spPr/>
        <p:txBody>
          <a:bodyPr/>
          <a:lstStyle/>
          <a:p>
            <a:r>
              <a:rPr lang="en-US" dirty="0" smtClean="0"/>
              <a:t>In 1942, the Allies began to move against the Axis. Americans joined the Allies in North America. They were fighting German and Italian forces. </a:t>
            </a:r>
            <a:endParaRPr lang="en-US" dirty="0" smtClean="0"/>
          </a:p>
          <a:p>
            <a:r>
              <a:rPr lang="en-US" dirty="0" smtClean="0"/>
              <a:t>For many months, they even fought Germans in tank battles on the hot sands of the Sahara Desert. </a:t>
            </a:r>
            <a:endParaRPr lang="en-US" dirty="0"/>
          </a:p>
        </p:txBody>
      </p:sp>
    </p:spTree>
    <p:extLst>
      <p:ext uri="{BB962C8B-B14F-4D97-AF65-F5344CB8AC3E}">
        <p14:creationId xmlns:p14="http://schemas.microsoft.com/office/powerpoint/2010/main" val="396604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28303"/>
            <a:ext cx="4858189"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242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12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in Italy</a:t>
            </a:r>
            <a:endParaRPr lang="en-US" dirty="0"/>
          </a:p>
        </p:txBody>
      </p:sp>
      <p:sp>
        <p:nvSpPr>
          <p:cNvPr id="3" name="Content Placeholder 2"/>
          <p:cNvSpPr>
            <a:spLocks noGrp="1"/>
          </p:cNvSpPr>
          <p:nvPr>
            <p:ph idx="1"/>
          </p:nvPr>
        </p:nvSpPr>
        <p:spPr/>
        <p:txBody>
          <a:bodyPr/>
          <a:lstStyle/>
          <a:p>
            <a:r>
              <a:rPr lang="en-US" dirty="0" smtClean="0"/>
              <a:t>The Allies struck Italians on the island of Sicily (Italy) in 1943 and continued to invade Italy’s mainland. The Germans began to retreat. Many were wounded. </a:t>
            </a:r>
          </a:p>
          <a:p>
            <a:r>
              <a:rPr lang="en-US" dirty="0" smtClean="0"/>
              <a:t>A group of African Americans known as the </a:t>
            </a:r>
            <a:r>
              <a:rPr lang="en-US" dirty="0" smtClean="0">
                <a:hlinkClick r:id="rId2"/>
              </a:rPr>
              <a:t>Tuskegee Airmen</a:t>
            </a:r>
            <a:r>
              <a:rPr lang="en-US" dirty="0" smtClean="0"/>
              <a:t>, flew many successful missions over Italy. </a:t>
            </a:r>
          </a:p>
        </p:txBody>
      </p:sp>
    </p:spTree>
    <p:extLst>
      <p:ext uri="{BB962C8B-B14F-4D97-AF65-F5344CB8AC3E}">
        <p14:creationId xmlns:p14="http://schemas.microsoft.com/office/powerpoint/2010/main" val="2133005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4801"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4" y="2712312"/>
            <a:ext cx="5592359" cy="411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3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62" y="293969"/>
            <a:ext cx="3162300" cy="313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68" y="34834"/>
            <a:ext cx="53244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812" y="3311434"/>
            <a:ext cx="5160854"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70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and Victory</a:t>
            </a:r>
            <a:endParaRPr lang="en-US" dirty="0"/>
          </a:p>
        </p:txBody>
      </p:sp>
      <p:sp>
        <p:nvSpPr>
          <p:cNvPr id="3" name="Content Placeholder 2"/>
          <p:cNvSpPr>
            <a:spLocks noGrp="1"/>
          </p:cNvSpPr>
          <p:nvPr>
            <p:ph idx="1"/>
          </p:nvPr>
        </p:nvSpPr>
        <p:spPr/>
        <p:txBody>
          <a:bodyPr>
            <a:normAutofit lnSpcReduction="10000"/>
          </a:bodyPr>
          <a:lstStyle/>
          <a:p>
            <a:r>
              <a:rPr lang="en-US" dirty="0" smtClean="0"/>
              <a:t>The next big blow came on June 6, 1944 known as D-Day. </a:t>
            </a:r>
            <a:r>
              <a:rPr lang="en-US" dirty="0" smtClean="0">
                <a:hlinkClick r:id="rId2"/>
              </a:rPr>
              <a:t>D-day </a:t>
            </a:r>
            <a:r>
              <a:rPr lang="en-US" dirty="0" smtClean="0"/>
              <a:t>stood for the day or date of a planned military operation. </a:t>
            </a:r>
          </a:p>
          <a:p>
            <a:r>
              <a:rPr lang="en-US" dirty="0" smtClean="0"/>
              <a:t>On this day, about 200,000 Allied soldiers invaded northern France. </a:t>
            </a:r>
          </a:p>
          <a:p>
            <a:r>
              <a:rPr lang="en-US" dirty="0" smtClean="0"/>
              <a:t>Many soldiers died in the fighting, however 1 million soldiers landed in France and this allowed the Allies to begin to move toward Germany. </a:t>
            </a:r>
            <a:endParaRPr lang="en-US" dirty="0"/>
          </a:p>
        </p:txBody>
      </p:sp>
    </p:spTree>
    <p:extLst>
      <p:ext uri="{BB962C8B-B14F-4D97-AF65-F5344CB8AC3E}">
        <p14:creationId xmlns:p14="http://schemas.microsoft.com/office/powerpoint/2010/main" val="3967898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820</Words>
  <Application>Microsoft Office PowerPoint</Application>
  <PresentationFormat>On-screen Show (4:3)</PresentationFormat>
  <Paragraphs>55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Chapter 11 Lesson 3 “Winning the War”</vt:lpstr>
      <vt:lpstr>Battles in North America and Europe</vt:lpstr>
      <vt:lpstr>PowerPoint Presentation</vt:lpstr>
      <vt:lpstr>Battles in North America and Europe</vt:lpstr>
      <vt:lpstr>PowerPoint Presentation</vt:lpstr>
      <vt:lpstr>Fighting in Italy</vt:lpstr>
      <vt:lpstr>PowerPoint Presentation</vt:lpstr>
      <vt:lpstr>PowerPoint Presentation</vt:lpstr>
      <vt:lpstr>D-Day and Victory</vt:lpstr>
      <vt:lpstr>More Victories</vt:lpstr>
      <vt:lpstr>Fighting in the Pacific</vt:lpstr>
      <vt:lpstr>PowerPoint Presentation</vt:lpstr>
      <vt:lpstr>Fighting in the Pacific</vt:lpstr>
      <vt:lpstr>Aircraft Carriers</vt:lpstr>
      <vt:lpstr>Island Hopping</vt:lpstr>
      <vt:lpstr>PowerPoint Presentation</vt:lpstr>
      <vt:lpstr>Navajo Code Talkers</vt:lpstr>
      <vt:lpstr>Navajo Code Talkers</vt:lpstr>
      <vt:lpstr>Victory over Japan</vt:lpstr>
      <vt:lpstr>Victory over Japan (VJ DAY)</vt:lpstr>
      <vt:lpstr>PowerPoint Presentation</vt:lpstr>
      <vt:lpstr>Changed World</vt:lpstr>
      <vt:lpstr>Holocaust</vt:lpstr>
      <vt:lpstr>PowerPoint Presentation</vt:lpstr>
      <vt:lpstr>Holocaust</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Lesson 3 “Winning the War”</dc:title>
  <dc:creator>Windows User</dc:creator>
  <cp:lastModifiedBy>Windows User</cp:lastModifiedBy>
  <cp:revision>13</cp:revision>
  <dcterms:created xsi:type="dcterms:W3CDTF">2014-03-17T11:24:24Z</dcterms:created>
  <dcterms:modified xsi:type="dcterms:W3CDTF">2014-03-18T12:41:01Z</dcterms:modified>
</cp:coreProperties>
</file>