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74" r:id="rId16"/>
    <p:sldId id="268" r:id="rId17"/>
    <p:sldId id="275" r:id="rId18"/>
    <p:sldId id="276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D0D00-DAA8-4F22-BE39-0DF6B3CD595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8423A-E1D3-445D-929F-C03DC89D66E0}">
      <dgm:prSet/>
      <dgm:spPr/>
      <dgm:t>
        <a:bodyPr/>
        <a:lstStyle/>
        <a:p>
          <a:pPr rtl="0"/>
          <a:r>
            <a:rPr lang="en-US" dirty="0" smtClean="0"/>
            <a:t>Atom: smallest unit of an element, that has properties of that element</a:t>
          </a:r>
          <a:endParaRPr lang="en-US" dirty="0"/>
        </a:p>
      </dgm:t>
    </dgm:pt>
    <dgm:pt modelId="{FDA8CE45-3DBF-4720-A863-268C8594D23E}" type="parTrans" cxnId="{E9372E16-66AB-45E4-85AA-DDA83A171DDB}">
      <dgm:prSet/>
      <dgm:spPr/>
      <dgm:t>
        <a:bodyPr/>
        <a:lstStyle/>
        <a:p>
          <a:endParaRPr lang="en-US"/>
        </a:p>
      </dgm:t>
    </dgm:pt>
    <dgm:pt modelId="{7F794151-E0A2-4380-8337-00DB69235A7C}" type="sibTrans" cxnId="{E9372E16-66AB-45E4-85AA-DDA83A171DDB}">
      <dgm:prSet/>
      <dgm:spPr/>
      <dgm:t>
        <a:bodyPr/>
        <a:lstStyle/>
        <a:p>
          <a:endParaRPr lang="en-US"/>
        </a:p>
      </dgm:t>
    </dgm:pt>
    <dgm:pt modelId="{DBBCD6F0-3667-455B-8A69-8912D905C660}">
      <dgm:prSet/>
      <dgm:spPr/>
      <dgm:t>
        <a:bodyPr/>
        <a:lstStyle/>
        <a:p>
          <a:pPr rtl="0"/>
          <a:r>
            <a:rPr lang="en-US" dirty="0" smtClean="0"/>
            <a:t>Molecule: a group of two or more atoms that are joined</a:t>
          </a:r>
          <a:endParaRPr lang="en-US" dirty="0"/>
        </a:p>
      </dgm:t>
    </dgm:pt>
    <dgm:pt modelId="{ACE25B5C-615F-40DD-918C-751740B1499C}" type="parTrans" cxnId="{EB66750E-28FE-4FF1-8D3D-F44ACB7CC4CD}">
      <dgm:prSet/>
      <dgm:spPr/>
      <dgm:t>
        <a:bodyPr/>
        <a:lstStyle/>
        <a:p>
          <a:endParaRPr lang="en-US"/>
        </a:p>
      </dgm:t>
    </dgm:pt>
    <dgm:pt modelId="{DD839043-6E31-4A91-8B11-D4F85C395BD7}" type="sibTrans" cxnId="{EB66750E-28FE-4FF1-8D3D-F44ACB7CC4CD}">
      <dgm:prSet/>
      <dgm:spPr/>
      <dgm:t>
        <a:bodyPr/>
        <a:lstStyle/>
        <a:p>
          <a:endParaRPr lang="en-US"/>
        </a:p>
      </dgm:t>
    </dgm:pt>
    <dgm:pt modelId="{ABEDB2BE-89A7-455A-84BE-F73A05B3FC6C}">
      <dgm:prSet/>
      <dgm:spPr/>
      <dgm:t>
        <a:bodyPr/>
        <a:lstStyle/>
        <a:p>
          <a:pPr rtl="0"/>
          <a:r>
            <a:rPr lang="en-US" dirty="0" smtClean="0"/>
            <a:t>Element: a substance made of only one kind of atom</a:t>
          </a:r>
          <a:endParaRPr lang="en-US" dirty="0"/>
        </a:p>
      </dgm:t>
    </dgm:pt>
    <dgm:pt modelId="{33C79060-CA5A-48D2-847E-A7AB9DD4DDCA}" type="parTrans" cxnId="{D27E21E2-DD0F-4B8F-B3E9-88436ABE3262}">
      <dgm:prSet/>
      <dgm:spPr/>
      <dgm:t>
        <a:bodyPr/>
        <a:lstStyle/>
        <a:p>
          <a:endParaRPr lang="en-US"/>
        </a:p>
      </dgm:t>
    </dgm:pt>
    <dgm:pt modelId="{25E70947-FE33-4F94-8DFD-55F63CE531E9}" type="sibTrans" cxnId="{D27E21E2-DD0F-4B8F-B3E9-88436ABE3262}">
      <dgm:prSet/>
      <dgm:spPr/>
      <dgm:t>
        <a:bodyPr/>
        <a:lstStyle/>
        <a:p>
          <a:endParaRPr lang="en-US"/>
        </a:p>
      </dgm:t>
    </dgm:pt>
    <dgm:pt modelId="{93A1E7C3-2D13-4505-AD50-E8F2DAC134F5}" type="pres">
      <dgm:prSet presAssocID="{FCAD0D00-DAA8-4F22-BE39-0DF6B3CD59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1151-12DE-45D8-8E06-E1CE75CAAA0E}" type="pres">
      <dgm:prSet presAssocID="{62F8423A-E1D3-445D-929F-C03DC89D66E0}" presName="composite" presStyleCnt="0"/>
      <dgm:spPr/>
    </dgm:pt>
    <dgm:pt modelId="{D43992EE-171F-43D8-9F49-29497CC7336E}" type="pres">
      <dgm:prSet presAssocID="{62F8423A-E1D3-445D-929F-C03DC89D66E0}" presName="imgShp" presStyleLbl="fgImgPlace1" presStyleIdx="0" presStyleCnt="3" custScaleX="1116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7B504E-33F1-4FC3-8F82-E3117A9CD60A}" type="pres">
      <dgm:prSet presAssocID="{62F8423A-E1D3-445D-929F-C03DC89D66E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AD731-0BB3-4402-AC5D-B453539C6193}" type="pres">
      <dgm:prSet presAssocID="{7F794151-E0A2-4380-8337-00DB69235A7C}" presName="spacing" presStyleCnt="0"/>
      <dgm:spPr/>
    </dgm:pt>
    <dgm:pt modelId="{DFE42596-6C08-40A3-8E8B-88F4142D59DB}" type="pres">
      <dgm:prSet presAssocID="{DBBCD6F0-3667-455B-8A69-8912D905C660}" presName="composite" presStyleCnt="0"/>
      <dgm:spPr/>
    </dgm:pt>
    <dgm:pt modelId="{9DC03803-922C-4156-BF50-75E7F9EF48CF}" type="pres">
      <dgm:prSet presAssocID="{DBBCD6F0-3667-455B-8A69-8912D905C660}" presName="imgShp" presStyleLbl="fgImgPlace1" presStyleIdx="1" presStyleCnt="3" custScaleX="1238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792D58-5961-451F-B198-A6A0CDDD8E92}" type="pres">
      <dgm:prSet presAssocID="{DBBCD6F0-3667-455B-8A69-8912D905C66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50AC5-AFD8-4C51-91BD-2437910D195F}" type="pres">
      <dgm:prSet presAssocID="{DD839043-6E31-4A91-8B11-D4F85C395BD7}" presName="spacing" presStyleCnt="0"/>
      <dgm:spPr/>
    </dgm:pt>
    <dgm:pt modelId="{89AEBCA1-CD3C-45D9-8778-005F257406E4}" type="pres">
      <dgm:prSet presAssocID="{ABEDB2BE-89A7-455A-84BE-F73A05B3FC6C}" presName="composite" presStyleCnt="0"/>
      <dgm:spPr/>
    </dgm:pt>
    <dgm:pt modelId="{75E559EB-EEDE-4E9C-A5BD-71B1A2B04A53}" type="pres">
      <dgm:prSet presAssocID="{ABEDB2BE-89A7-455A-84BE-F73A05B3FC6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5546B17-A243-498B-8047-A65007C4E644}" type="pres">
      <dgm:prSet presAssocID="{ABEDB2BE-89A7-455A-84BE-F73A05B3FC6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72E16-66AB-45E4-85AA-DDA83A171DDB}" srcId="{FCAD0D00-DAA8-4F22-BE39-0DF6B3CD5957}" destId="{62F8423A-E1D3-445D-929F-C03DC89D66E0}" srcOrd="0" destOrd="0" parTransId="{FDA8CE45-3DBF-4720-A863-268C8594D23E}" sibTransId="{7F794151-E0A2-4380-8337-00DB69235A7C}"/>
    <dgm:cxn modelId="{A305C830-C97B-47D5-BFE3-C22E93671BDA}" type="presOf" srcId="{62F8423A-E1D3-445D-929F-C03DC89D66E0}" destId="{3E7B504E-33F1-4FC3-8F82-E3117A9CD60A}" srcOrd="0" destOrd="0" presId="urn:microsoft.com/office/officeart/2005/8/layout/vList3"/>
    <dgm:cxn modelId="{EB66750E-28FE-4FF1-8D3D-F44ACB7CC4CD}" srcId="{FCAD0D00-DAA8-4F22-BE39-0DF6B3CD5957}" destId="{DBBCD6F0-3667-455B-8A69-8912D905C660}" srcOrd="1" destOrd="0" parTransId="{ACE25B5C-615F-40DD-918C-751740B1499C}" sibTransId="{DD839043-6E31-4A91-8B11-D4F85C395BD7}"/>
    <dgm:cxn modelId="{66A12494-92A7-4014-A14A-D82644421AE2}" type="presOf" srcId="{DBBCD6F0-3667-455B-8A69-8912D905C660}" destId="{21792D58-5961-451F-B198-A6A0CDDD8E92}" srcOrd="0" destOrd="0" presId="urn:microsoft.com/office/officeart/2005/8/layout/vList3"/>
    <dgm:cxn modelId="{2D79AA7F-B1DA-4706-B60E-B5734E54657B}" type="presOf" srcId="{FCAD0D00-DAA8-4F22-BE39-0DF6B3CD5957}" destId="{93A1E7C3-2D13-4505-AD50-E8F2DAC134F5}" srcOrd="0" destOrd="0" presId="urn:microsoft.com/office/officeart/2005/8/layout/vList3"/>
    <dgm:cxn modelId="{D27E21E2-DD0F-4B8F-B3E9-88436ABE3262}" srcId="{FCAD0D00-DAA8-4F22-BE39-0DF6B3CD5957}" destId="{ABEDB2BE-89A7-455A-84BE-F73A05B3FC6C}" srcOrd="2" destOrd="0" parTransId="{33C79060-CA5A-48D2-847E-A7AB9DD4DDCA}" sibTransId="{25E70947-FE33-4F94-8DFD-55F63CE531E9}"/>
    <dgm:cxn modelId="{EE305C85-91E7-4734-B35E-41505441A717}" type="presOf" srcId="{ABEDB2BE-89A7-455A-84BE-F73A05B3FC6C}" destId="{C5546B17-A243-498B-8047-A65007C4E644}" srcOrd="0" destOrd="0" presId="urn:microsoft.com/office/officeart/2005/8/layout/vList3"/>
    <dgm:cxn modelId="{9ABB0948-4565-4720-A8CA-68CC20CC57D1}" type="presParOf" srcId="{93A1E7C3-2D13-4505-AD50-E8F2DAC134F5}" destId="{184B1151-12DE-45D8-8E06-E1CE75CAAA0E}" srcOrd="0" destOrd="0" presId="urn:microsoft.com/office/officeart/2005/8/layout/vList3"/>
    <dgm:cxn modelId="{FCD020B8-1FC6-4C51-8D40-AD73038EF077}" type="presParOf" srcId="{184B1151-12DE-45D8-8E06-E1CE75CAAA0E}" destId="{D43992EE-171F-43D8-9F49-29497CC7336E}" srcOrd="0" destOrd="0" presId="urn:microsoft.com/office/officeart/2005/8/layout/vList3"/>
    <dgm:cxn modelId="{170800C8-CF7E-44AB-B935-A0BFCB508323}" type="presParOf" srcId="{184B1151-12DE-45D8-8E06-E1CE75CAAA0E}" destId="{3E7B504E-33F1-4FC3-8F82-E3117A9CD60A}" srcOrd="1" destOrd="0" presId="urn:microsoft.com/office/officeart/2005/8/layout/vList3"/>
    <dgm:cxn modelId="{50ECFCE8-FEEE-42C4-A293-F527D45D578B}" type="presParOf" srcId="{93A1E7C3-2D13-4505-AD50-E8F2DAC134F5}" destId="{FA9AD731-0BB3-4402-AC5D-B453539C6193}" srcOrd="1" destOrd="0" presId="urn:microsoft.com/office/officeart/2005/8/layout/vList3"/>
    <dgm:cxn modelId="{4DC2A3CF-3CBF-4318-A8C4-9D92E7D19213}" type="presParOf" srcId="{93A1E7C3-2D13-4505-AD50-E8F2DAC134F5}" destId="{DFE42596-6C08-40A3-8E8B-88F4142D59DB}" srcOrd="2" destOrd="0" presId="urn:microsoft.com/office/officeart/2005/8/layout/vList3"/>
    <dgm:cxn modelId="{60CD3225-72C4-4402-98E7-86536ADBC1C4}" type="presParOf" srcId="{DFE42596-6C08-40A3-8E8B-88F4142D59DB}" destId="{9DC03803-922C-4156-BF50-75E7F9EF48CF}" srcOrd="0" destOrd="0" presId="urn:microsoft.com/office/officeart/2005/8/layout/vList3"/>
    <dgm:cxn modelId="{97822370-BD16-4D9F-88C4-16E9E6BBC2CF}" type="presParOf" srcId="{DFE42596-6C08-40A3-8E8B-88F4142D59DB}" destId="{21792D58-5961-451F-B198-A6A0CDDD8E92}" srcOrd="1" destOrd="0" presId="urn:microsoft.com/office/officeart/2005/8/layout/vList3"/>
    <dgm:cxn modelId="{A371A88E-406A-452E-9E97-12FB60EFB806}" type="presParOf" srcId="{93A1E7C3-2D13-4505-AD50-E8F2DAC134F5}" destId="{47550AC5-AFD8-4C51-91BD-2437910D195F}" srcOrd="3" destOrd="0" presId="urn:microsoft.com/office/officeart/2005/8/layout/vList3"/>
    <dgm:cxn modelId="{FB7D9756-18FD-4B7B-9D61-983CB48CE1A4}" type="presParOf" srcId="{93A1E7C3-2D13-4505-AD50-E8F2DAC134F5}" destId="{89AEBCA1-CD3C-45D9-8778-005F257406E4}" srcOrd="4" destOrd="0" presId="urn:microsoft.com/office/officeart/2005/8/layout/vList3"/>
    <dgm:cxn modelId="{C172B49C-5734-4F02-B9FF-F4CE8A0F1A55}" type="presParOf" srcId="{89AEBCA1-CD3C-45D9-8778-005F257406E4}" destId="{75E559EB-EEDE-4E9C-A5BD-71B1A2B04A53}" srcOrd="0" destOrd="0" presId="urn:microsoft.com/office/officeart/2005/8/layout/vList3"/>
    <dgm:cxn modelId="{D568059B-5C13-4329-8A6D-2A755E88ADAB}" type="presParOf" srcId="{89AEBCA1-CD3C-45D9-8778-005F257406E4}" destId="{C5546B17-A243-498B-8047-A65007C4E6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FD080-8C12-4C5B-AD81-C3992251E08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46C9D9-0336-4059-A523-29BAA5C6ABF3}">
      <dgm:prSet custT="1"/>
      <dgm:spPr/>
      <dgm:t>
        <a:bodyPr/>
        <a:lstStyle/>
        <a:p>
          <a:pPr rtl="0"/>
          <a:r>
            <a:rPr lang="en-US" sz="2000" b="1" dirty="0" smtClean="0"/>
            <a:t>What is matter made of?</a:t>
          </a:r>
          <a:endParaRPr lang="en-US" sz="2000" b="1" dirty="0"/>
        </a:p>
      </dgm:t>
    </dgm:pt>
    <dgm:pt modelId="{9C820D10-E0BE-44F8-A53C-15BF2A6CD2F1}" type="parTrans" cxnId="{27DC851A-28B0-4792-ADFD-2BF850140774}">
      <dgm:prSet/>
      <dgm:spPr/>
      <dgm:t>
        <a:bodyPr/>
        <a:lstStyle/>
        <a:p>
          <a:endParaRPr lang="en-US"/>
        </a:p>
      </dgm:t>
    </dgm:pt>
    <dgm:pt modelId="{E8DDA82A-1667-462A-9E7A-154F176703D5}" type="sibTrans" cxnId="{27DC851A-28B0-4792-ADFD-2BF850140774}">
      <dgm:prSet/>
      <dgm:spPr/>
      <dgm:t>
        <a:bodyPr/>
        <a:lstStyle/>
        <a:p>
          <a:endParaRPr lang="en-US"/>
        </a:p>
      </dgm:t>
    </dgm:pt>
    <dgm:pt modelId="{28286D01-41D5-43BB-8476-C15CF449B47B}">
      <dgm:prSet/>
      <dgm:spPr/>
      <dgm:t>
        <a:bodyPr/>
        <a:lstStyle/>
        <a:p>
          <a:endParaRPr lang="en-US"/>
        </a:p>
      </dgm:t>
    </dgm:pt>
    <dgm:pt modelId="{BAFC9632-3447-4113-A38B-204F504FB428}" type="parTrans" cxnId="{B8756B0C-444B-4288-BE63-1A04C66348E9}">
      <dgm:prSet/>
      <dgm:spPr/>
      <dgm:t>
        <a:bodyPr/>
        <a:lstStyle/>
        <a:p>
          <a:endParaRPr lang="en-US"/>
        </a:p>
      </dgm:t>
    </dgm:pt>
    <dgm:pt modelId="{DFBB8351-C807-462D-A8B9-BB5AF29FA167}" type="sibTrans" cxnId="{B8756B0C-444B-4288-BE63-1A04C66348E9}">
      <dgm:prSet/>
      <dgm:spPr/>
      <dgm:t>
        <a:bodyPr/>
        <a:lstStyle/>
        <a:p>
          <a:endParaRPr lang="en-US"/>
        </a:p>
      </dgm:t>
    </dgm:pt>
    <dgm:pt modelId="{1C849897-FA7E-42B6-BD03-B117485DBBA6}">
      <dgm:prSet/>
      <dgm:spPr/>
      <dgm:t>
        <a:bodyPr/>
        <a:lstStyle/>
        <a:p>
          <a:pPr rtl="0"/>
          <a:endParaRPr lang="en-US" dirty="0"/>
        </a:p>
      </dgm:t>
    </dgm:pt>
    <dgm:pt modelId="{1C4D7F63-E0F0-4157-955F-3BC0EE300F1C}" type="parTrans" cxnId="{4AF6F859-FEA4-4620-8B98-3648ABFE91A1}">
      <dgm:prSet/>
      <dgm:spPr/>
      <dgm:t>
        <a:bodyPr/>
        <a:lstStyle/>
        <a:p>
          <a:endParaRPr lang="en-US"/>
        </a:p>
      </dgm:t>
    </dgm:pt>
    <dgm:pt modelId="{DD0DFF60-B190-4B7E-B709-FFAA1C11D429}" type="sibTrans" cxnId="{4AF6F859-FEA4-4620-8B98-3648ABFE91A1}">
      <dgm:prSet/>
      <dgm:spPr/>
      <dgm:t>
        <a:bodyPr/>
        <a:lstStyle/>
        <a:p>
          <a:endParaRPr lang="en-US"/>
        </a:p>
      </dgm:t>
    </dgm:pt>
    <dgm:pt modelId="{66E1587D-9C79-4BF0-98E0-D806A8A56ECB}">
      <dgm:prSet custT="1"/>
      <dgm:spPr/>
      <dgm:t>
        <a:bodyPr/>
        <a:lstStyle/>
        <a:p>
          <a:pPr rtl="0"/>
          <a:r>
            <a:rPr lang="en-US" sz="2400" b="1" dirty="0" smtClean="0"/>
            <a:t>You know that it has different properties. </a:t>
          </a:r>
          <a:endParaRPr lang="en-US" sz="2400" b="1" dirty="0"/>
        </a:p>
      </dgm:t>
    </dgm:pt>
    <dgm:pt modelId="{2958540E-DE07-4DB1-8873-8ED21798C2D6}" type="parTrans" cxnId="{E238F716-7631-4C04-BEC2-AE70A7A51E17}">
      <dgm:prSet/>
      <dgm:spPr/>
    </dgm:pt>
    <dgm:pt modelId="{9B564990-7125-4B7B-87E4-16A09503E4A2}" type="sibTrans" cxnId="{E238F716-7631-4C04-BEC2-AE70A7A51E17}">
      <dgm:prSet/>
      <dgm:spPr/>
    </dgm:pt>
    <dgm:pt modelId="{BEE86B7F-E7A8-48B5-A790-ADCE938CE0C9}">
      <dgm:prSet custT="1"/>
      <dgm:spPr/>
      <dgm:t>
        <a:bodyPr/>
        <a:lstStyle/>
        <a:p>
          <a:pPr rtl="0"/>
          <a:r>
            <a:rPr lang="en-US" sz="2000" b="1" dirty="0" smtClean="0"/>
            <a:t>But how does it come together to make the things you see and touch?</a:t>
          </a:r>
          <a:endParaRPr lang="en-US" sz="2000" b="1" dirty="0"/>
        </a:p>
      </dgm:t>
    </dgm:pt>
    <dgm:pt modelId="{2741FD7C-B686-4695-9858-F1AA10258FD6}" type="parTrans" cxnId="{55F898E6-8D7D-45B9-BDE3-21BD0756EC5A}">
      <dgm:prSet/>
      <dgm:spPr/>
    </dgm:pt>
    <dgm:pt modelId="{02E92086-7163-44C4-819A-50CFCE1C7F9B}" type="sibTrans" cxnId="{55F898E6-8D7D-45B9-BDE3-21BD0756EC5A}">
      <dgm:prSet/>
      <dgm:spPr/>
    </dgm:pt>
    <dgm:pt modelId="{05A2DF96-E011-482E-A3E7-D713BDB455DC}">
      <dgm:prSet/>
      <dgm:spPr/>
      <dgm:t>
        <a:bodyPr/>
        <a:lstStyle/>
        <a:p>
          <a:pPr rtl="0"/>
          <a:r>
            <a:rPr lang="en-US" b="1" dirty="0" smtClean="0"/>
            <a:t>Air is something around you everywhere.</a:t>
          </a:r>
          <a:endParaRPr lang="en-US" b="1" dirty="0"/>
        </a:p>
      </dgm:t>
    </dgm:pt>
    <dgm:pt modelId="{772BD7DD-8645-4B1E-81CB-591510AD8CB5}" type="parTrans" cxnId="{53C79651-1D73-4FDD-B3E9-C1D91D8ECA5C}">
      <dgm:prSet/>
      <dgm:spPr/>
    </dgm:pt>
    <dgm:pt modelId="{B59F77DB-2264-4FB4-9694-DBECA78C2F0F}" type="sibTrans" cxnId="{53C79651-1D73-4FDD-B3E9-C1D91D8ECA5C}">
      <dgm:prSet/>
      <dgm:spPr/>
    </dgm:pt>
    <dgm:pt modelId="{51575629-5B24-4C9A-B4E1-975B8DF03C0F}">
      <dgm:prSet/>
      <dgm:spPr/>
      <dgm:t>
        <a:bodyPr/>
        <a:lstStyle/>
        <a:p>
          <a:pPr rtl="0"/>
          <a:r>
            <a:rPr lang="en-US" b="1" dirty="0" smtClean="0"/>
            <a:t>You need it to breathe. You know it is matter.</a:t>
          </a:r>
          <a:endParaRPr lang="en-US" b="1" dirty="0"/>
        </a:p>
      </dgm:t>
    </dgm:pt>
    <dgm:pt modelId="{77F92667-9C09-46EE-958D-65B47FA460EA}" type="parTrans" cxnId="{356BB54B-CBBE-4946-AB30-41A169069665}">
      <dgm:prSet/>
      <dgm:spPr/>
    </dgm:pt>
    <dgm:pt modelId="{1F97F605-FE30-4DFB-9CB6-859C0D2D0D8A}" type="sibTrans" cxnId="{356BB54B-CBBE-4946-AB30-41A169069665}">
      <dgm:prSet/>
      <dgm:spPr/>
    </dgm:pt>
    <dgm:pt modelId="{659EB53B-D904-4322-B684-2CF2A73256C2}" type="pres">
      <dgm:prSet presAssocID="{8BAFD080-8C12-4C5B-AD81-C3992251E08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BA3105-DD64-43F7-B04C-AC43BF3F453F}" type="pres">
      <dgm:prSet presAssocID="{8BAFD080-8C12-4C5B-AD81-C3992251E088}" presName="matrix" presStyleCnt="0"/>
      <dgm:spPr/>
    </dgm:pt>
    <dgm:pt modelId="{AD12A754-54E4-4300-B1E3-EC3773965F64}" type="pres">
      <dgm:prSet presAssocID="{8BAFD080-8C12-4C5B-AD81-C3992251E088}" presName="tile1" presStyleLbl="node1" presStyleIdx="0" presStyleCnt="4"/>
      <dgm:spPr/>
      <dgm:t>
        <a:bodyPr/>
        <a:lstStyle/>
        <a:p>
          <a:endParaRPr lang="en-US"/>
        </a:p>
      </dgm:t>
    </dgm:pt>
    <dgm:pt modelId="{026DC546-878C-467E-9807-EB6264CB1180}" type="pres">
      <dgm:prSet presAssocID="{8BAFD080-8C12-4C5B-AD81-C3992251E08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6A948-447D-4EAB-97DF-2712390B31D2}" type="pres">
      <dgm:prSet presAssocID="{8BAFD080-8C12-4C5B-AD81-C3992251E088}" presName="tile2" presStyleLbl="node1" presStyleIdx="1" presStyleCnt="4"/>
      <dgm:spPr/>
      <dgm:t>
        <a:bodyPr/>
        <a:lstStyle/>
        <a:p>
          <a:endParaRPr lang="en-US"/>
        </a:p>
      </dgm:t>
    </dgm:pt>
    <dgm:pt modelId="{1BBF73C8-D24B-4236-99DF-D81864F59D1E}" type="pres">
      <dgm:prSet presAssocID="{8BAFD080-8C12-4C5B-AD81-C3992251E08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30CFA-6550-4464-A1F6-90D245526C52}" type="pres">
      <dgm:prSet presAssocID="{8BAFD080-8C12-4C5B-AD81-C3992251E088}" presName="tile3" presStyleLbl="node1" presStyleIdx="2" presStyleCnt="4"/>
      <dgm:spPr/>
      <dgm:t>
        <a:bodyPr/>
        <a:lstStyle/>
        <a:p>
          <a:endParaRPr lang="en-US"/>
        </a:p>
      </dgm:t>
    </dgm:pt>
    <dgm:pt modelId="{014FFACE-CC21-4284-8177-DF5AEACE169F}" type="pres">
      <dgm:prSet presAssocID="{8BAFD080-8C12-4C5B-AD81-C3992251E08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C2764-F28D-4F88-8A83-8A88B7175CA7}" type="pres">
      <dgm:prSet presAssocID="{8BAFD080-8C12-4C5B-AD81-C3992251E088}" presName="tile4" presStyleLbl="node1" presStyleIdx="3" presStyleCnt="4"/>
      <dgm:spPr/>
      <dgm:t>
        <a:bodyPr/>
        <a:lstStyle/>
        <a:p>
          <a:endParaRPr lang="en-US"/>
        </a:p>
      </dgm:t>
    </dgm:pt>
    <dgm:pt modelId="{27D639C0-CEA0-410D-A05E-61DB02F3C699}" type="pres">
      <dgm:prSet presAssocID="{8BAFD080-8C12-4C5B-AD81-C3992251E08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3B059-74A5-4FA5-B65B-21171B939FD2}" type="pres">
      <dgm:prSet presAssocID="{8BAFD080-8C12-4C5B-AD81-C3992251E08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5107E81-5380-4354-9EF6-A21EA8F03117}" type="presOf" srcId="{BEE86B7F-E7A8-48B5-A790-ADCE938CE0C9}" destId="{B3A6A948-447D-4EAB-97DF-2712390B31D2}" srcOrd="0" destOrd="0" presId="urn:microsoft.com/office/officeart/2005/8/layout/matrix1"/>
    <dgm:cxn modelId="{AB2BA510-75FF-45CF-AE51-889C0373A36B}" type="presOf" srcId="{8BAFD080-8C12-4C5B-AD81-C3992251E088}" destId="{659EB53B-D904-4322-B684-2CF2A73256C2}" srcOrd="0" destOrd="0" presId="urn:microsoft.com/office/officeart/2005/8/layout/matrix1"/>
    <dgm:cxn modelId="{9834D6F4-A0C5-4BAD-B6DE-AD6EE01B62C3}" type="presOf" srcId="{A546C9D9-0336-4059-A523-29BAA5C6ABF3}" destId="{8F33B059-74A5-4FA5-B65B-21171B939FD2}" srcOrd="0" destOrd="0" presId="urn:microsoft.com/office/officeart/2005/8/layout/matrix1"/>
    <dgm:cxn modelId="{8F993B78-39E6-4680-8F18-D7B366DBA417}" type="presOf" srcId="{51575629-5B24-4C9A-B4E1-975B8DF03C0F}" destId="{016C2764-F28D-4F88-8A83-8A88B7175CA7}" srcOrd="0" destOrd="0" presId="urn:microsoft.com/office/officeart/2005/8/layout/matrix1"/>
    <dgm:cxn modelId="{53C79651-1D73-4FDD-B3E9-C1D91D8ECA5C}" srcId="{A546C9D9-0336-4059-A523-29BAA5C6ABF3}" destId="{05A2DF96-E011-482E-A3E7-D713BDB455DC}" srcOrd="2" destOrd="0" parTransId="{772BD7DD-8645-4B1E-81CB-591510AD8CB5}" sibTransId="{B59F77DB-2264-4FB4-9694-DBECA78C2F0F}"/>
    <dgm:cxn modelId="{B46871C8-19B7-41B7-8C9A-1B528CA6E911}" type="presOf" srcId="{BEE86B7F-E7A8-48B5-A790-ADCE938CE0C9}" destId="{1BBF73C8-D24B-4236-99DF-D81864F59D1E}" srcOrd="1" destOrd="0" presId="urn:microsoft.com/office/officeart/2005/8/layout/matrix1"/>
    <dgm:cxn modelId="{E4887624-8977-4829-9B30-8D226BA0A8ED}" type="presOf" srcId="{51575629-5B24-4C9A-B4E1-975B8DF03C0F}" destId="{27D639C0-CEA0-410D-A05E-61DB02F3C699}" srcOrd="1" destOrd="0" presId="urn:microsoft.com/office/officeart/2005/8/layout/matrix1"/>
    <dgm:cxn modelId="{4AF6F859-FEA4-4620-8B98-3648ABFE91A1}" srcId="{8BAFD080-8C12-4C5B-AD81-C3992251E088}" destId="{1C849897-FA7E-42B6-BD03-B117485DBBA6}" srcOrd="2" destOrd="0" parTransId="{1C4D7F63-E0F0-4157-955F-3BC0EE300F1C}" sibTransId="{DD0DFF60-B190-4B7E-B709-FFAA1C11D429}"/>
    <dgm:cxn modelId="{B8756B0C-444B-4288-BE63-1A04C66348E9}" srcId="{8BAFD080-8C12-4C5B-AD81-C3992251E088}" destId="{28286D01-41D5-43BB-8476-C15CF449B47B}" srcOrd="1" destOrd="0" parTransId="{BAFC9632-3447-4113-A38B-204F504FB428}" sibTransId="{DFBB8351-C807-462D-A8B9-BB5AF29FA167}"/>
    <dgm:cxn modelId="{E238F716-7631-4C04-BEC2-AE70A7A51E17}" srcId="{A546C9D9-0336-4059-A523-29BAA5C6ABF3}" destId="{66E1587D-9C79-4BF0-98E0-D806A8A56ECB}" srcOrd="0" destOrd="0" parTransId="{2958540E-DE07-4DB1-8873-8ED21798C2D6}" sibTransId="{9B564990-7125-4B7B-87E4-16A09503E4A2}"/>
    <dgm:cxn modelId="{FF688EC5-4D5B-40EE-91D3-FCD50E1EFAE3}" type="presOf" srcId="{05A2DF96-E011-482E-A3E7-D713BDB455DC}" destId="{014FFACE-CC21-4284-8177-DF5AEACE169F}" srcOrd="1" destOrd="0" presId="urn:microsoft.com/office/officeart/2005/8/layout/matrix1"/>
    <dgm:cxn modelId="{356BB54B-CBBE-4946-AB30-41A169069665}" srcId="{A546C9D9-0336-4059-A523-29BAA5C6ABF3}" destId="{51575629-5B24-4C9A-B4E1-975B8DF03C0F}" srcOrd="3" destOrd="0" parTransId="{77F92667-9C09-46EE-958D-65B47FA460EA}" sibTransId="{1F97F605-FE30-4DFB-9CB6-859C0D2D0D8A}"/>
    <dgm:cxn modelId="{55F898E6-8D7D-45B9-BDE3-21BD0756EC5A}" srcId="{A546C9D9-0336-4059-A523-29BAA5C6ABF3}" destId="{BEE86B7F-E7A8-48B5-A790-ADCE938CE0C9}" srcOrd="1" destOrd="0" parTransId="{2741FD7C-B686-4695-9858-F1AA10258FD6}" sibTransId="{02E92086-7163-44C4-819A-50CFCE1C7F9B}"/>
    <dgm:cxn modelId="{4013CBF4-C2B3-4788-8646-4769EED656D6}" type="presOf" srcId="{66E1587D-9C79-4BF0-98E0-D806A8A56ECB}" destId="{AD12A754-54E4-4300-B1E3-EC3773965F64}" srcOrd="0" destOrd="0" presId="urn:microsoft.com/office/officeart/2005/8/layout/matrix1"/>
    <dgm:cxn modelId="{27DC851A-28B0-4792-ADFD-2BF850140774}" srcId="{8BAFD080-8C12-4C5B-AD81-C3992251E088}" destId="{A546C9D9-0336-4059-A523-29BAA5C6ABF3}" srcOrd="0" destOrd="0" parTransId="{9C820D10-E0BE-44F8-A53C-15BF2A6CD2F1}" sibTransId="{E8DDA82A-1667-462A-9E7A-154F176703D5}"/>
    <dgm:cxn modelId="{80765778-D779-4EC7-8AAE-7A84365487FD}" type="presOf" srcId="{05A2DF96-E011-482E-A3E7-D713BDB455DC}" destId="{4B830CFA-6550-4464-A1F6-90D245526C52}" srcOrd="0" destOrd="0" presId="urn:microsoft.com/office/officeart/2005/8/layout/matrix1"/>
    <dgm:cxn modelId="{3B895904-07FD-4F83-860D-DD1A03682441}" type="presOf" srcId="{66E1587D-9C79-4BF0-98E0-D806A8A56ECB}" destId="{026DC546-878C-467E-9807-EB6264CB1180}" srcOrd="1" destOrd="0" presId="urn:microsoft.com/office/officeart/2005/8/layout/matrix1"/>
    <dgm:cxn modelId="{19555A58-39E5-447D-8C1C-152DCC219526}" type="presParOf" srcId="{659EB53B-D904-4322-B684-2CF2A73256C2}" destId="{D9BA3105-DD64-43F7-B04C-AC43BF3F453F}" srcOrd="0" destOrd="0" presId="urn:microsoft.com/office/officeart/2005/8/layout/matrix1"/>
    <dgm:cxn modelId="{CB634AC9-1008-4C86-B4CF-2644373CC83C}" type="presParOf" srcId="{D9BA3105-DD64-43F7-B04C-AC43BF3F453F}" destId="{AD12A754-54E4-4300-B1E3-EC3773965F64}" srcOrd="0" destOrd="0" presId="urn:microsoft.com/office/officeart/2005/8/layout/matrix1"/>
    <dgm:cxn modelId="{9669C48C-B3EF-4C86-8C07-87B038DA83F4}" type="presParOf" srcId="{D9BA3105-DD64-43F7-B04C-AC43BF3F453F}" destId="{026DC546-878C-467E-9807-EB6264CB1180}" srcOrd="1" destOrd="0" presId="urn:microsoft.com/office/officeart/2005/8/layout/matrix1"/>
    <dgm:cxn modelId="{38D0522E-16B6-4455-846C-18CF555610A4}" type="presParOf" srcId="{D9BA3105-DD64-43F7-B04C-AC43BF3F453F}" destId="{B3A6A948-447D-4EAB-97DF-2712390B31D2}" srcOrd="2" destOrd="0" presId="urn:microsoft.com/office/officeart/2005/8/layout/matrix1"/>
    <dgm:cxn modelId="{2F1F5E0A-596D-4493-BB46-8AED80D60048}" type="presParOf" srcId="{D9BA3105-DD64-43F7-B04C-AC43BF3F453F}" destId="{1BBF73C8-D24B-4236-99DF-D81864F59D1E}" srcOrd="3" destOrd="0" presId="urn:microsoft.com/office/officeart/2005/8/layout/matrix1"/>
    <dgm:cxn modelId="{A065E35F-E099-4359-82BE-EDCBF1E058EE}" type="presParOf" srcId="{D9BA3105-DD64-43F7-B04C-AC43BF3F453F}" destId="{4B830CFA-6550-4464-A1F6-90D245526C52}" srcOrd="4" destOrd="0" presId="urn:microsoft.com/office/officeart/2005/8/layout/matrix1"/>
    <dgm:cxn modelId="{B5D2BE86-3A4A-4B59-B58F-8825CD931A47}" type="presParOf" srcId="{D9BA3105-DD64-43F7-B04C-AC43BF3F453F}" destId="{014FFACE-CC21-4284-8177-DF5AEACE169F}" srcOrd="5" destOrd="0" presId="urn:microsoft.com/office/officeart/2005/8/layout/matrix1"/>
    <dgm:cxn modelId="{5E41AC43-B4CE-4BBC-94EE-B86E54E09CBD}" type="presParOf" srcId="{D9BA3105-DD64-43F7-B04C-AC43BF3F453F}" destId="{016C2764-F28D-4F88-8A83-8A88B7175CA7}" srcOrd="6" destOrd="0" presId="urn:microsoft.com/office/officeart/2005/8/layout/matrix1"/>
    <dgm:cxn modelId="{3CC25F88-A51C-4CD6-B382-5EE3341AC352}" type="presParOf" srcId="{D9BA3105-DD64-43F7-B04C-AC43BF3F453F}" destId="{27D639C0-CEA0-410D-A05E-61DB02F3C699}" srcOrd="7" destOrd="0" presId="urn:microsoft.com/office/officeart/2005/8/layout/matrix1"/>
    <dgm:cxn modelId="{A51656FC-DB3A-4754-93F6-4B0BA946BDBD}" type="presParOf" srcId="{659EB53B-D904-4322-B684-2CF2A73256C2}" destId="{8F33B059-74A5-4FA5-B65B-21171B939FD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300DD-014E-4451-8B5B-3E9221D186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270E53-49CF-48DF-8C61-1FD2EFFCED1D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2800" b="1" dirty="0" smtClean="0"/>
            <a:t>Democritus made up the word atom. </a:t>
          </a:r>
          <a:endParaRPr lang="en-US" sz="2800" b="1" dirty="0"/>
        </a:p>
      </dgm:t>
    </dgm:pt>
    <dgm:pt modelId="{F196AE26-1820-4FC1-8784-58680317998B}" type="parTrans" cxnId="{EE4BF9B7-B1C0-4EB8-AC1F-52EFC6FF8AE4}">
      <dgm:prSet/>
      <dgm:spPr/>
      <dgm:t>
        <a:bodyPr/>
        <a:lstStyle/>
        <a:p>
          <a:endParaRPr lang="en-US"/>
        </a:p>
      </dgm:t>
    </dgm:pt>
    <dgm:pt modelId="{654E5A1D-C725-4F2F-953C-D6868EADC0F5}" type="sibTrans" cxnId="{EE4BF9B7-B1C0-4EB8-AC1F-52EFC6FF8AE4}">
      <dgm:prSet/>
      <dgm:spPr/>
      <dgm:t>
        <a:bodyPr/>
        <a:lstStyle/>
        <a:p>
          <a:endParaRPr lang="en-US"/>
        </a:p>
      </dgm:t>
    </dgm:pt>
    <dgm:pt modelId="{3D701AD8-0757-43B2-BBC2-526063FC7B4D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2800" b="1" dirty="0" smtClean="0"/>
            <a:t>It comes from a word “cannot be divided”. </a:t>
          </a:r>
          <a:endParaRPr lang="en-US" sz="2800" b="1" dirty="0"/>
        </a:p>
      </dgm:t>
    </dgm:pt>
    <dgm:pt modelId="{E37A8690-635F-4942-8BF9-494BAC506261}" type="parTrans" cxnId="{8D6B9C88-61B1-4E91-8BE0-06E89EE567B2}">
      <dgm:prSet/>
      <dgm:spPr/>
      <dgm:t>
        <a:bodyPr/>
        <a:lstStyle/>
        <a:p>
          <a:endParaRPr lang="en-US"/>
        </a:p>
      </dgm:t>
    </dgm:pt>
    <dgm:pt modelId="{7DB55469-8920-4F8C-B785-372153B1A5D8}" type="sibTrans" cxnId="{8D6B9C88-61B1-4E91-8BE0-06E89EE567B2}">
      <dgm:prSet/>
      <dgm:spPr/>
      <dgm:t>
        <a:bodyPr/>
        <a:lstStyle/>
        <a:p>
          <a:endParaRPr lang="en-US"/>
        </a:p>
      </dgm:t>
    </dgm:pt>
    <dgm:pt modelId="{620950D6-628E-49DA-A159-C351C53E36CC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2800" b="1" dirty="0" smtClean="0"/>
            <a:t>Think about a tank of oxygen. </a:t>
          </a:r>
          <a:endParaRPr lang="en-US" sz="2800" b="1" dirty="0"/>
        </a:p>
      </dgm:t>
    </dgm:pt>
    <dgm:pt modelId="{AC7DE370-49C0-47E4-8AD6-A5BF8E41E5AC}" type="parTrans" cxnId="{C983A11B-15EE-482A-A4A7-2D61EE29B65A}">
      <dgm:prSet/>
      <dgm:spPr/>
      <dgm:t>
        <a:bodyPr/>
        <a:lstStyle/>
        <a:p>
          <a:endParaRPr lang="en-US"/>
        </a:p>
      </dgm:t>
    </dgm:pt>
    <dgm:pt modelId="{5F9B9E8A-9B30-49E0-B424-8E9888375D9E}" type="sibTrans" cxnId="{C983A11B-15EE-482A-A4A7-2D61EE29B65A}">
      <dgm:prSet/>
      <dgm:spPr/>
      <dgm:t>
        <a:bodyPr/>
        <a:lstStyle/>
        <a:p>
          <a:endParaRPr lang="en-US"/>
        </a:p>
      </dgm:t>
    </dgm:pt>
    <dgm:pt modelId="{5AC2AD77-7A81-462C-86F0-58363337AF5C}">
      <dgm:prSet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b="1" dirty="0" smtClean="0"/>
            <a:t>You can divide all the oxygen inside into smaller and smaller parts. </a:t>
          </a:r>
          <a:endParaRPr lang="en-US" b="1" dirty="0"/>
        </a:p>
      </dgm:t>
    </dgm:pt>
    <dgm:pt modelId="{A5C0A289-B151-4BEA-A169-7D66C9CAB1E1}" type="parTrans" cxnId="{A1665321-18D9-4E01-AD25-F9EB01B766A8}">
      <dgm:prSet/>
      <dgm:spPr/>
      <dgm:t>
        <a:bodyPr/>
        <a:lstStyle/>
        <a:p>
          <a:endParaRPr lang="en-US"/>
        </a:p>
      </dgm:t>
    </dgm:pt>
    <dgm:pt modelId="{32F63976-2958-4674-88EC-4DF254EFBD64}" type="sibTrans" cxnId="{A1665321-18D9-4E01-AD25-F9EB01B766A8}">
      <dgm:prSet/>
      <dgm:spPr/>
      <dgm:t>
        <a:bodyPr/>
        <a:lstStyle/>
        <a:p>
          <a:endParaRPr lang="en-US"/>
        </a:p>
      </dgm:t>
    </dgm:pt>
    <dgm:pt modelId="{BCB9A2E2-0A29-47A2-ACF2-C15BE15CDAFB}">
      <dgm:prSet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b="1" dirty="0" smtClean="0"/>
            <a:t>But when you get to an oxygen atom, you have to stop. </a:t>
          </a:r>
          <a:endParaRPr lang="en-US" b="1" dirty="0"/>
        </a:p>
      </dgm:t>
    </dgm:pt>
    <dgm:pt modelId="{F8391E98-3EA6-4A00-BAF6-0549C9C6D952}" type="parTrans" cxnId="{7186FEA0-AC66-4789-9A4C-476DE72A4654}">
      <dgm:prSet/>
      <dgm:spPr/>
      <dgm:t>
        <a:bodyPr/>
        <a:lstStyle/>
        <a:p>
          <a:endParaRPr lang="en-US"/>
        </a:p>
      </dgm:t>
    </dgm:pt>
    <dgm:pt modelId="{82EDA363-BF0F-4381-8A19-D7780C69913B}" type="sibTrans" cxnId="{7186FEA0-AC66-4789-9A4C-476DE72A4654}">
      <dgm:prSet/>
      <dgm:spPr/>
      <dgm:t>
        <a:bodyPr/>
        <a:lstStyle/>
        <a:p>
          <a:endParaRPr lang="en-US"/>
        </a:p>
      </dgm:t>
    </dgm:pt>
    <dgm:pt modelId="{A6E8AA4C-5BFB-4C99-9BF8-4F4678FB6D7F}">
      <dgm:prSet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b="1" dirty="0" smtClean="0"/>
            <a:t>If you break it up further, it wont be oxygen anymore. </a:t>
          </a:r>
          <a:endParaRPr lang="en-US" b="1" dirty="0"/>
        </a:p>
      </dgm:t>
    </dgm:pt>
    <dgm:pt modelId="{ECEE371F-FC55-49E5-9F21-EFA7C05F696A}" type="parTrans" cxnId="{D2C83C0C-7629-4B20-90CA-8BF48F1014C4}">
      <dgm:prSet/>
      <dgm:spPr/>
      <dgm:t>
        <a:bodyPr/>
        <a:lstStyle/>
        <a:p>
          <a:endParaRPr lang="en-US"/>
        </a:p>
      </dgm:t>
    </dgm:pt>
    <dgm:pt modelId="{768AA043-68E5-4B4E-B7A2-4358EAA6049C}" type="sibTrans" cxnId="{D2C83C0C-7629-4B20-90CA-8BF48F1014C4}">
      <dgm:prSet/>
      <dgm:spPr/>
      <dgm:t>
        <a:bodyPr/>
        <a:lstStyle/>
        <a:p>
          <a:endParaRPr lang="en-US"/>
        </a:p>
      </dgm:t>
    </dgm:pt>
    <dgm:pt modelId="{3B1D4097-B414-45D9-B34E-D4E420D2F4B3}" type="pres">
      <dgm:prSet presAssocID="{C26300DD-014E-4451-8B5B-3E9221D186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629927-9FA6-4F88-B8DB-BBA56200ED0A}" type="pres">
      <dgm:prSet presAssocID="{DB270E53-49CF-48DF-8C61-1FD2EFFCED1D}" presName="node" presStyleLbl="node1" presStyleIdx="0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8220E58A-2B12-43BE-B699-27CA0C727108}" type="pres">
      <dgm:prSet presAssocID="{654E5A1D-C725-4F2F-953C-D6868EADC0F5}" presName="sibTrans" presStyleCnt="0"/>
      <dgm:spPr/>
    </dgm:pt>
    <dgm:pt modelId="{B9DF4DF9-8BCA-476A-B6E0-138CA1A83759}" type="pres">
      <dgm:prSet presAssocID="{3D701AD8-0757-43B2-BBC2-526063FC7B4D}" presName="node" presStyleLbl="node1" presStyleIdx="1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93887F8-87B7-4637-AE02-6A46D6DC140D}" type="pres">
      <dgm:prSet presAssocID="{7DB55469-8920-4F8C-B785-372153B1A5D8}" presName="sibTrans" presStyleCnt="0"/>
      <dgm:spPr/>
    </dgm:pt>
    <dgm:pt modelId="{E4568699-B9DE-4EAD-9B0C-83326C6ABE6A}" type="pres">
      <dgm:prSet presAssocID="{620950D6-628E-49DA-A159-C351C53E36CC}" presName="node" presStyleLbl="node1" presStyleIdx="2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75CD615B-7B75-4024-9B59-70AB2EC40DCA}" type="pres">
      <dgm:prSet presAssocID="{5F9B9E8A-9B30-49E0-B424-8E9888375D9E}" presName="sibTrans" presStyleCnt="0"/>
      <dgm:spPr/>
    </dgm:pt>
    <dgm:pt modelId="{ABBF72EC-CEF2-435D-9160-A0D27D8B1D4A}" type="pres">
      <dgm:prSet presAssocID="{5AC2AD77-7A81-462C-86F0-58363337AF5C}" presName="node" presStyleLbl="node1" presStyleIdx="3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967A6C8-0767-40D3-85DB-D8A5029489E1}" type="pres">
      <dgm:prSet presAssocID="{32F63976-2958-4674-88EC-4DF254EFBD64}" presName="sibTrans" presStyleCnt="0"/>
      <dgm:spPr/>
    </dgm:pt>
    <dgm:pt modelId="{6973465F-D750-4274-AC32-43619A232AFF}" type="pres">
      <dgm:prSet presAssocID="{BCB9A2E2-0A29-47A2-ACF2-C15BE15CDAFB}" presName="node" presStyleLbl="node1" presStyleIdx="4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13D4EA32-C969-453B-84C0-19DAA8EA40E6}" type="pres">
      <dgm:prSet presAssocID="{82EDA363-BF0F-4381-8A19-D7780C69913B}" presName="sibTrans" presStyleCnt="0"/>
      <dgm:spPr/>
    </dgm:pt>
    <dgm:pt modelId="{6A4501D6-D052-4ACD-80FE-AB15CDDEF469}" type="pres">
      <dgm:prSet presAssocID="{A6E8AA4C-5BFB-4C99-9BF8-4F4678FB6D7F}" presName="node" presStyleLbl="node1" presStyleIdx="5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41BB6080-140E-41AA-BCCA-5A02B803CBC6}" type="presOf" srcId="{5AC2AD77-7A81-462C-86F0-58363337AF5C}" destId="{ABBF72EC-CEF2-435D-9160-A0D27D8B1D4A}" srcOrd="0" destOrd="0" presId="urn:microsoft.com/office/officeart/2005/8/layout/default"/>
    <dgm:cxn modelId="{EE4BF9B7-B1C0-4EB8-AC1F-52EFC6FF8AE4}" srcId="{C26300DD-014E-4451-8B5B-3E9221D18666}" destId="{DB270E53-49CF-48DF-8C61-1FD2EFFCED1D}" srcOrd="0" destOrd="0" parTransId="{F196AE26-1820-4FC1-8784-58680317998B}" sibTransId="{654E5A1D-C725-4F2F-953C-D6868EADC0F5}"/>
    <dgm:cxn modelId="{5131D766-A2B7-43F5-AC5E-4B2E7FBF020F}" type="presOf" srcId="{C26300DD-014E-4451-8B5B-3E9221D18666}" destId="{3B1D4097-B414-45D9-B34E-D4E420D2F4B3}" srcOrd="0" destOrd="0" presId="urn:microsoft.com/office/officeart/2005/8/layout/default"/>
    <dgm:cxn modelId="{59D51929-0E2C-4A38-A810-C62B355A3411}" type="presOf" srcId="{BCB9A2E2-0A29-47A2-ACF2-C15BE15CDAFB}" destId="{6973465F-D750-4274-AC32-43619A232AFF}" srcOrd="0" destOrd="0" presId="urn:microsoft.com/office/officeart/2005/8/layout/default"/>
    <dgm:cxn modelId="{8D6B9C88-61B1-4E91-8BE0-06E89EE567B2}" srcId="{C26300DD-014E-4451-8B5B-3E9221D18666}" destId="{3D701AD8-0757-43B2-BBC2-526063FC7B4D}" srcOrd="1" destOrd="0" parTransId="{E37A8690-635F-4942-8BF9-494BAC506261}" sibTransId="{7DB55469-8920-4F8C-B785-372153B1A5D8}"/>
    <dgm:cxn modelId="{A1665321-18D9-4E01-AD25-F9EB01B766A8}" srcId="{C26300DD-014E-4451-8B5B-3E9221D18666}" destId="{5AC2AD77-7A81-462C-86F0-58363337AF5C}" srcOrd="3" destOrd="0" parTransId="{A5C0A289-B151-4BEA-A169-7D66C9CAB1E1}" sibTransId="{32F63976-2958-4674-88EC-4DF254EFBD64}"/>
    <dgm:cxn modelId="{613AF422-8C61-4D27-94C0-BE200128920C}" type="presOf" srcId="{620950D6-628E-49DA-A159-C351C53E36CC}" destId="{E4568699-B9DE-4EAD-9B0C-83326C6ABE6A}" srcOrd="0" destOrd="0" presId="urn:microsoft.com/office/officeart/2005/8/layout/default"/>
    <dgm:cxn modelId="{D2C83C0C-7629-4B20-90CA-8BF48F1014C4}" srcId="{C26300DD-014E-4451-8B5B-3E9221D18666}" destId="{A6E8AA4C-5BFB-4C99-9BF8-4F4678FB6D7F}" srcOrd="5" destOrd="0" parTransId="{ECEE371F-FC55-49E5-9F21-EFA7C05F696A}" sibTransId="{768AA043-68E5-4B4E-B7A2-4358EAA6049C}"/>
    <dgm:cxn modelId="{295A2C13-B586-44E4-87F0-888975680A1B}" type="presOf" srcId="{3D701AD8-0757-43B2-BBC2-526063FC7B4D}" destId="{B9DF4DF9-8BCA-476A-B6E0-138CA1A83759}" srcOrd="0" destOrd="0" presId="urn:microsoft.com/office/officeart/2005/8/layout/default"/>
    <dgm:cxn modelId="{7186FEA0-AC66-4789-9A4C-476DE72A4654}" srcId="{C26300DD-014E-4451-8B5B-3E9221D18666}" destId="{BCB9A2E2-0A29-47A2-ACF2-C15BE15CDAFB}" srcOrd="4" destOrd="0" parTransId="{F8391E98-3EA6-4A00-BAF6-0549C9C6D952}" sibTransId="{82EDA363-BF0F-4381-8A19-D7780C69913B}"/>
    <dgm:cxn modelId="{2C588C4E-C523-4277-8657-982941C0B7A4}" type="presOf" srcId="{DB270E53-49CF-48DF-8C61-1FD2EFFCED1D}" destId="{7B629927-9FA6-4F88-B8DB-BBA56200ED0A}" srcOrd="0" destOrd="0" presId="urn:microsoft.com/office/officeart/2005/8/layout/default"/>
    <dgm:cxn modelId="{C983A11B-15EE-482A-A4A7-2D61EE29B65A}" srcId="{C26300DD-014E-4451-8B5B-3E9221D18666}" destId="{620950D6-628E-49DA-A159-C351C53E36CC}" srcOrd="2" destOrd="0" parTransId="{AC7DE370-49C0-47E4-8AD6-A5BF8E41E5AC}" sibTransId="{5F9B9E8A-9B30-49E0-B424-8E9888375D9E}"/>
    <dgm:cxn modelId="{EBFF67A9-58E5-42BB-814C-F387A7D11A55}" type="presOf" srcId="{A6E8AA4C-5BFB-4C99-9BF8-4F4678FB6D7F}" destId="{6A4501D6-D052-4ACD-80FE-AB15CDDEF469}" srcOrd="0" destOrd="0" presId="urn:microsoft.com/office/officeart/2005/8/layout/default"/>
    <dgm:cxn modelId="{B67DCE94-447D-4FDF-BE03-172A6CA5569B}" type="presParOf" srcId="{3B1D4097-B414-45D9-B34E-D4E420D2F4B3}" destId="{7B629927-9FA6-4F88-B8DB-BBA56200ED0A}" srcOrd="0" destOrd="0" presId="urn:microsoft.com/office/officeart/2005/8/layout/default"/>
    <dgm:cxn modelId="{CAE4ECC4-90BA-438B-A4DC-E7506841321C}" type="presParOf" srcId="{3B1D4097-B414-45D9-B34E-D4E420D2F4B3}" destId="{8220E58A-2B12-43BE-B699-27CA0C727108}" srcOrd="1" destOrd="0" presId="urn:microsoft.com/office/officeart/2005/8/layout/default"/>
    <dgm:cxn modelId="{53710515-2EB5-4634-81B8-ED301E71CDD6}" type="presParOf" srcId="{3B1D4097-B414-45D9-B34E-D4E420D2F4B3}" destId="{B9DF4DF9-8BCA-476A-B6E0-138CA1A83759}" srcOrd="2" destOrd="0" presId="urn:microsoft.com/office/officeart/2005/8/layout/default"/>
    <dgm:cxn modelId="{3C4A079A-4A75-4E91-8D1A-D79C4F8C28B4}" type="presParOf" srcId="{3B1D4097-B414-45D9-B34E-D4E420D2F4B3}" destId="{993887F8-87B7-4637-AE02-6A46D6DC140D}" srcOrd="3" destOrd="0" presId="urn:microsoft.com/office/officeart/2005/8/layout/default"/>
    <dgm:cxn modelId="{04327EC3-EC8E-4C5E-AD10-6890778943AB}" type="presParOf" srcId="{3B1D4097-B414-45D9-B34E-D4E420D2F4B3}" destId="{E4568699-B9DE-4EAD-9B0C-83326C6ABE6A}" srcOrd="4" destOrd="0" presId="urn:microsoft.com/office/officeart/2005/8/layout/default"/>
    <dgm:cxn modelId="{27441FF0-126C-45A0-A7F5-6CCC5E1EF359}" type="presParOf" srcId="{3B1D4097-B414-45D9-B34E-D4E420D2F4B3}" destId="{75CD615B-7B75-4024-9B59-70AB2EC40DCA}" srcOrd="5" destOrd="0" presId="urn:microsoft.com/office/officeart/2005/8/layout/default"/>
    <dgm:cxn modelId="{6E0E5350-1219-4243-A8A5-3C753FECD761}" type="presParOf" srcId="{3B1D4097-B414-45D9-B34E-D4E420D2F4B3}" destId="{ABBF72EC-CEF2-435D-9160-A0D27D8B1D4A}" srcOrd="6" destOrd="0" presId="urn:microsoft.com/office/officeart/2005/8/layout/default"/>
    <dgm:cxn modelId="{A51D552C-3301-46FA-8FBB-055510847912}" type="presParOf" srcId="{3B1D4097-B414-45D9-B34E-D4E420D2F4B3}" destId="{A967A6C8-0767-40D3-85DB-D8A5029489E1}" srcOrd="7" destOrd="0" presId="urn:microsoft.com/office/officeart/2005/8/layout/default"/>
    <dgm:cxn modelId="{58657F4C-FCF7-4ACD-A667-43AA9BDE83B5}" type="presParOf" srcId="{3B1D4097-B414-45D9-B34E-D4E420D2F4B3}" destId="{6973465F-D750-4274-AC32-43619A232AFF}" srcOrd="8" destOrd="0" presId="urn:microsoft.com/office/officeart/2005/8/layout/default"/>
    <dgm:cxn modelId="{FCCCD64F-2E16-4C87-8AEC-08807804DFD7}" type="presParOf" srcId="{3B1D4097-B414-45D9-B34E-D4E420D2F4B3}" destId="{13D4EA32-C969-453B-84C0-19DAA8EA40E6}" srcOrd="9" destOrd="0" presId="urn:microsoft.com/office/officeart/2005/8/layout/default"/>
    <dgm:cxn modelId="{21C06435-4075-498B-8782-1AFD8E45D5F1}" type="presParOf" srcId="{3B1D4097-B414-45D9-B34E-D4E420D2F4B3}" destId="{6A4501D6-D052-4ACD-80FE-AB15CDDEF46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BE926-8AC0-49BF-9FD5-0E9F2925B04C}" type="doc">
      <dgm:prSet loTypeId="urn:microsoft.com/office/officeart/2005/8/layout/target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A217AB-E69E-472B-B5ED-FF8E460ED34D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FFC000"/>
              </a:solidFill>
            </a:rPr>
            <a:t>Water is not an element. </a:t>
          </a:r>
          <a:endParaRPr lang="en-US" sz="1600" dirty="0">
            <a:solidFill>
              <a:srgbClr val="FFC000"/>
            </a:solidFill>
          </a:endParaRPr>
        </a:p>
      </dgm:t>
    </dgm:pt>
    <dgm:pt modelId="{4379A0BB-F5E3-46E2-AC15-2EE20AD430AD}" type="parTrans" cxnId="{F0A411E3-C908-4BA9-920B-47FCA2C3F752}">
      <dgm:prSet/>
      <dgm:spPr/>
      <dgm:t>
        <a:bodyPr/>
        <a:lstStyle/>
        <a:p>
          <a:endParaRPr lang="en-US"/>
        </a:p>
      </dgm:t>
    </dgm:pt>
    <dgm:pt modelId="{EEF1D3B5-A8FE-4537-9BD5-4C59370B673F}" type="sibTrans" cxnId="{F0A411E3-C908-4BA9-920B-47FCA2C3F752}">
      <dgm:prSet/>
      <dgm:spPr/>
      <dgm:t>
        <a:bodyPr/>
        <a:lstStyle/>
        <a:p>
          <a:endParaRPr lang="en-US"/>
        </a:p>
      </dgm:t>
    </dgm:pt>
    <dgm:pt modelId="{208A3FE6-4B93-4372-B22B-B0EEC6320D85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FFC000"/>
              </a:solidFill>
            </a:rPr>
            <a:t>Scientists have identified 116 elements. </a:t>
          </a:r>
          <a:endParaRPr lang="en-US" sz="1600" dirty="0">
            <a:solidFill>
              <a:srgbClr val="FFC000"/>
            </a:solidFill>
          </a:endParaRPr>
        </a:p>
      </dgm:t>
    </dgm:pt>
    <dgm:pt modelId="{9546B5CA-85FE-4CBE-8598-0F77967B6BCA}" type="parTrans" cxnId="{1E23CDD1-7F39-48A9-B8EC-809AD950489F}">
      <dgm:prSet/>
      <dgm:spPr/>
      <dgm:t>
        <a:bodyPr/>
        <a:lstStyle/>
        <a:p>
          <a:endParaRPr lang="en-US"/>
        </a:p>
      </dgm:t>
    </dgm:pt>
    <dgm:pt modelId="{A0B08FBA-F32E-4883-956C-751316D4FA5C}" type="sibTrans" cxnId="{1E23CDD1-7F39-48A9-B8EC-809AD950489F}">
      <dgm:prSet/>
      <dgm:spPr/>
      <dgm:t>
        <a:bodyPr/>
        <a:lstStyle/>
        <a:p>
          <a:endParaRPr lang="en-US"/>
        </a:p>
      </dgm:t>
    </dgm:pt>
    <dgm:pt modelId="{0E44B05A-A73D-4B8B-8A0E-CD230B2E36EB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FFC000"/>
              </a:solidFill>
            </a:rPr>
            <a:t>Some of them are familiar to you. </a:t>
          </a:r>
          <a:endParaRPr lang="en-US" sz="1600" dirty="0">
            <a:solidFill>
              <a:srgbClr val="FFC000"/>
            </a:solidFill>
          </a:endParaRPr>
        </a:p>
      </dgm:t>
    </dgm:pt>
    <dgm:pt modelId="{3B0E4F4C-1F6C-4641-A04F-F45CBEDD88AC}" type="parTrans" cxnId="{3E7EA280-D853-4CB8-9CD1-CD29834BC4A6}">
      <dgm:prSet/>
      <dgm:spPr/>
      <dgm:t>
        <a:bodyPr/>
        <a:lstStyle/>
        <a:p>
          <a:endParaRPr lang="en-US"/>
        </a:p>
      </dgm:t>
    </dgm:pt>
    <dgm:pt modelId="{1F6DCDB0-DAA6-4F4C-BD51-39DCFCD89A28}" type="sibTrans" cxnId="{3E7EA280-D853-4CB8-9CD1-CD29834BC4A6}">
      <dgm:prSet/>
      <dgm:spPr/>
      <dgm:t>
        <a:bodyPr/>
        <a:lstStyle/>
        <a:p>
          <a:endParaRPr lang="en-US"/>
        </a:p>
      </dgm:t>
    </dgm:pt>
    <dgm:pt modelId="{75D33857-43B6-4C18-A903-AD4F27FB1478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FFC000"/>
              </a:solidFill>
            </a:rPr>
            <a:t>Iron is an element that can make horseshoes. </a:t>
          </a:r>
          <a:endParaRPr lang="en-US" sz="1600" dirty="0">
            <a:solidFill>
              <a:srgbClr val="FFC000"/>
            </a:solidFill>
          </a:endParaRPr>
        </a:p>
      </dgm:t>
    </dgm:pt>
    <dgm:pt modelId="{7FCB3010-CB96-416D-9C59-1C0C550DF4BC}" type="parTrans" cxnId="{C6BE9352-2EA1-4B1E-80B3-1968B275EF1B}">
      <dgm:prSet/>
      <dgm:spPr/>
      <dgm:t>
        <a:bodyPr/>
        <a:lstStyle/>
        <a:p>
          <a:endParaRPr lang="en-US"/>
        </a:p>
      </dgm:t>
    </dgm:pt>
    <dgm:pt modelId="{7A77A375-6274-43EA-88B8-91622A1A980D}" type="sibTrans" cxnId="{C6BE9352-2EA1-4B1E-80B3-1968B275EF1B}">
      <dgm:prSet/>
      <dgm:spPr/>
      <dgm:t>
        <a:bodyPr/>
        <a:lstStyle/>
        <a:p>
          <a:endParaRPr lang="en-US"/>
        </a:p>
      </dgm:t>
    </dgm:pt>
    <dgm:pt modelId="{E76CD827-1F56-49C3-9A72-7EDFB7A151B7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FFC000"/>
              </a:solidFill>
            </a:rPr>
            <a:t>Gold is an element that makes jewelry. </a:t>
          </a:r>
          <a:endParaRPr lang="en-US" sz="1600" dirty="0">
            <a:solidFill>
              <a:srgbClr val="FFC000"/>
            </a:solidFill>
          </a:endParaRPr>
        </a:p>
      </dgm:t>
    </dgm:pt>
    <dgm:pt modelId="{23868F89-1FFC-4778-BB5B-EE4FF0B05D75}" type="parTrans" cxnId="{3981F969-0918-4638-9786-5F442A932EA5}">
      <dgm:prSet/>
      <dgm:spPr/>
      <dgm:t>
        <a:bodyPr/>
        <a:lstStyle/>
        <a:p>
          <a:endParaRPr lang="en-US"/>
        </a:p>
      </dgm:t>
    </dgm:pt>
    <dgm:pt modelId="{84EF77F8-6F10-46EC-B5AD-8D09BDC7441C}" type="sibTrans" cxnId="{3981F969-0918-4638-9786-5F442A932EA5}">
      <dgm:prSet/>
      <dgm:spPr/>
      <dgm:t>
        <a:bodyPr/>
        <a:lstStyle/>
        <a:p>
          <a:endParaRPr lang="en-US"/>
        </a:p>
      </dgm:t>
    </dgm:pt>
    <dgm:pt modelId="{2EEF0668-26CD-4789-8BDB-AE00B0E9D863}">
      <dgm:prSet/>
      <dgm:spPr/>
      <dgm:t>
        <a:bodyPr/>
        <a:lstStyle/>
        <a:p>
          <a:pPr rtl="0"/>
          <a:endParaRPr lang="en-US" dirty="0"/>
        </a:p>
      </dgm:t>
    </dgm:pt>
    <dgm:pt modelId="{9E313F0C-ACD4-43D7-8B6A-8028675E3653}" type="parTrans" cxnId="{13001AC0-22D4-440D-85D6-338067198CDF}">
      <dgm:prSet/>
      <dgm:spPr/>
      <dgm:t>
        <a:bodyPr/>
        <a:lstStyle/>
        <a:p>
          <a:endParaRPr lang="en-US"/>
        </a:p>
      </dgm:t>
    </dgm:pt>
    <dgm:pt modelId="{D0518A88-A173-4081-BD46-DB0E8D74B86F}" type="sibTrans" cxnId="{13001AC0-22D4-440D-85D6-338067198CDF}">
      <dgm:prSet/>
      <dgm:spPr/>
      <dgm:t>
        <a:bodyPr/>
        <a:lstStyle/>
        <a:p>
          <a:endParaRPr lang="en-US"/>
        </a:p>
      </dgm:t>
    </dgm:pt>
    <dgm:pt modelId="{9BF1403C-77B2-4B8B-8D49-DA8FF24F2E54}" type="pres">
      <dgm:prSet presAssocID="{482BE926-8AC0-49BF-9FD5-0E9F2925B04C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805A0-5F9D-4930-88B2-175E543D1195}" type="pres">
      <dgm:prSet presAssocID="{D6A217AB-E69E-472B-B5ED-FF8E460ED34D}" presName="circle1" presStyleLbl="lnNode1" presStyleIdx="0" presStyleCnt="5"/>
      <dgm:spPr/>
    </dgm:pt>
    <dgm:pt modelId="{553A7DD0-AE1E-46CF-98C5-3BBE28C6AF9D}" type="pres">
      <dgm:prSet presAssocID="{D6A217AB-E69E-472B-B5ED-FF8E460ED34D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42B6A-4A25-4DBA-AB7B-0A2769B79AFA}" type="pres">
      <dgm:prSet presAssocID="{D6A217AB-E69E-472B-B5ED-FF8E460ED34D}" presName="line1" presStyleLbl="callout" presStyleIdx="0" presStyleCnt="10"/>
      <dgm:spPr/>
    </dgm:pt>
    <dgm:pt modelId="{D6A450D4-E540-4E32-B71C-42E86C069C9C}" type="pres">
      <dgm:prSet presAssocID="{D6A217AB-E69E-472B-B5ED-FF8E460ED34D}" presName="d1" presStyleLbl="callout" presStyleIdx="1" presStyleCnt="10"/>
      <dgm:spPr/>
    </dgm:pt>
    <dgm:pt modelId="{43549E3A-8647-4325-81C4-2CBF0CCEA07C}" type="pres">
      <dgm:prSet presAssocID="{208A3FE6-4B93-4372-B22B-B0EEC6320D85}" presName="circle2" presStyleLbl="lnNode1" presStyleIdx="1" presStyleCnt="5"/>
      <dgm:spPr/>
    </dgm:pt>
    <dgm:pt modelId="{A312DEAD-1D93-4233-9C19-8293BF00D281}" type="pres">
      <dgm:prSet presAssocID="{208A3FE6-4B93-4372-B22B-B0EEC6320D85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1A60E-771E-4225-8E7B-5C4CA628A75C}" type="pres">
      <dgm:prSet presAssocID="{208A3FE6-4B93-4372-B22B-B0EEC6320D85}" presName="line2" presStyleLbl="callout" presStyleIdx="2" presStyleCnt="10"/>
      <dgm:spPr/>
    </dgm:pt>
    <dgm:pt modelId="{DE199C1F-57DB-40C3-BC68-25D29C864E2E}" type="pres">
      <dgm:prSet presAssocID="{208A3FE6-4B93-4372-B22B-B0EEC6320D85}" presName="d2" presStyleLbl="callout" presStyleIdx="3" presStyleCnt="10"/>
      <dgm:spPr/>
    </dgm:pt>
    <dgm:pt modelId="{E70565F1-AC07-427A-9899-51948FF063F1}" type="pres">
      <dgm:prSet presAssocID="{0E44B05A-A73D-4B8B-8A0E-CD230B2E36EB}" presName="circle3" presStyleLbl="lnNode1" presStyleIdx="2" presStyleCnt="5"/>
      <dgm:spPr/>
    </dgm:pt>
    <dgm:pt modelId="{B1227293-D950-4AF0-B9AE-B7125DF22F1C}" type="pres">
      <dgm:prSet presAssocID="{0E44B05A-A73D-4B8B-8A0E-CD230B2E36EB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13CD2-1239-48AE-9343-66C620584398}" type="pres">
      <dgm:prSet presAssocID="{0E44B05A-A73D-4B8B-8A0E-CD230B2E36EB}" presName="line3" presStyleLbl="callout" presStyleIdx="4" presStyleCnt="10"/>
      <dgm:spPr/>
    </dgm:pt>
    <dgm:pt modelId="{B5B54855-EAAB-4614-882E-FD468C05DC10}" type="pres">
      <dgm:prSet presAssocID="{0E44B05A-A73D-4B8B-8A0E-CD230B2E36EB}" presName="d3" presStyleLbl="callout" presStyleIdx="5" presStyleCnt="10"/>
      <dgm:spPr/>
    </dgm:pt>
    <dgm:pt modelId="{D35EC66C-D181-406B-99FC-0F55FB361CD2}" type="pres">
      <dgm:prSet presAssocID="{75D33857-43B6-4C18-A903-AD4F27FB1478}" presName="circle4" presStyleLbl="lnNode1" presStyleIdx="3" presStyleCnt="5"/>
      <dgm:spPr/>
    </dgm:pt>
    <dgm:pt modelId="{E3D561E5-FC4F-4D19-85CE-99EE3E7F4FE5}" type="pres">
      <dgm:prSet presAssocID="{75D33857-43B6-4C18-A903-AD4F27FB1478}" presName="text4" presStyleLbl="revTx" presStyleIdx="3" presStyleCnt="5" custScaleX="134561" custScaleY="91424" custLinFactNeighborX="17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C40D0-C3E9-48CB-9F29-61A8EBEC76FF}" type="pres">
      <dgm:prSet presAssocID="{75D33857-43B6-4C18-A903-AD4F27FB1478}" presName="line4" presStyleLbl="callout" presStyleIdx="6" presStyleCnt="10"/>
      <dgm:spPr/>
    </dgm:pt>
    <dgm:pt modelId="{6414335D-F5D8-414E-A7EB-09AAD5E1CE37}" type="pres">
      <dgm:prSet presAssocID="{75D33857-43B6-4C18-A903-AD4F27FB1478}" presName="d4" presStyleLbl="callout" presStyleIdx="7" presStyleCnt="10"/>
      <dgm:spPr/>
    </dgm:pt>
    <dgm:pt modelId="{1C222E99-EF0D-4BC4-97B2-91BBB1FF96AE}" type="pres">
      <dgm:prSet presAssocID="{E76CD827-1F56-49C3-9A72-7EDFB7A151B7}" presName="circle5" presStyleLbl="lnNode1" presStyleIdx="4" presStyleCnt="5"/>
      <dgm:spPr/>
    </dgm:pt>
    <dgm:pt modelId="{0E1768E4-FD81-4D7C-8168-C845BFCF1F43}" type="pres">
      <dgm:prSet presAssocID="{E76CD827-1F56-49C3-9A72-7EDFB7A151B7}" presName="text5" presStyleLbl="revTx" presStyleIdx="4" presStyleCnt="5" custScaleY="88872" custLinFactNeighborX="5168" custLinFactNeighborY="25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A4BEC-CA91-412E-8439-D3DF9C29B3B3}" type="pres">
      <dgm:prSet presAssocID="{E76CD827-1F56-49C3-9A72-7EDFB7A151B7}" presName="line5" presStyleLbl="callout" presStyleIdx="8" presStyleCnt="10"/>
      <dgm:spPr/>
    </dgm:pt>
    <dgm:pt modelId="{81FDBA9F-6C79-4861-8A05-53336FE361BA}" type="pres">
      <dgm:prSet presAssocID="{E76CD827-1F56-49C3-9A72-7EDFB7A151B7}" presName="d5" presStyleLbl="callout" presStyleIdx="9" presStyleCnt="10"/>
      <dgm:spPr/>
    </dgm:pt>
  </dgm:ptLst>
  <dgm:cxnLst>
    <dgm:cxn modelId="{3E7EA280-D853-4CB8-9CD1-CD29834BC4A6}" srcId="{482BE926-8AC0-49BF-9FD5-0E9F2925B04C}" destId="{0E44B05A-A73D-4B8B-8A0E-CD230B2E36EB}" srcOrd="2" destOrd="0" parTransId="{3B0E4F4C-1F6C-4641-A04F-F45CBEDD88AC}" sibTransId="{1F6DCDB0-DAA6-4F4C-BD51-39DCFCD89A28}"/>
    <dgm:cxn modelId="{3981F969-0918-4638-9786-5F442A932EA5}" srcId="{482BE926-8AC0-49BF-9FD5-0E9F2925B04C}" destId="{E76CD827-1F56-49C3-9A72-7EDFB7A151B7}" srcOrd="4" destOrd="0" parTransId="{23868F89-1FFC-4778-BB5B-EE4FF0B05D75}" sibTransId="{84EF77F8-6F10-46EC-B5AD-8D09BDC7441C}"/>
    <dgm:cxn modelId="{1E23CDD1-7F39-48A9-B8EC-809AD950489F}" srcId="{482BE926-8AC0-49BF-9FD5-0E9F2925B04C}" destId="{208A3FE6-4B93-4372-B22B-B0EEC6320D85}" srcOrd="1" destOrd="0" parTransId="{9546B5CA-85FE-4CBE-8598-0F77967B6BCA}" sibTransId="{A0B08FBA-F32E-4883-956C-751316D4FA5C}"/>
    <dgm:cxn modelId="{56B46484-4AA8-4C94-9C86-669DDEA0B4FC}" type="presOf" srcId="{D6A217AB-E69E-472B-B5ED-FF8E460ED34D}" destId="{553A7DD0-AE1E-46CF-98C5-3BBE28C6AF9D}" srcOrd="0" destOrd="0" presId="urn:microsoft.com/office/officeart/2005/8/layout/target1"/>
    <dgm:cxn modelId="{F0A411E3-C908-4BA9-920B-47FCA2C3F752}" srcId="{482BE926-8AC0-49BF-9FD5-0E9F2925B04C}" destId="{D6A217AB-E69E-472B-B5ED-FF8E460ED34D}" srcOrd="0" destOrd="0" parTransId="{4379A0BB-F5E3-46E2-AC15-2EE20AD430AD}" sibTransId="{EEF1D3B5-A8FE-4537-9BD5-4C59370B673F}"/>
    <dgm:cxn modelId="{13001AC0-22D4-440D-85D6-338067198CDF}" srcId="{482BE926-8AC0-49BF-9FD5-0E9F2925B04C}" destId="{2EEF0668-26CD-4789-8BDB-AE00B0E9D863}" srcOrd="5" destOrd="0" parTransId="{9E313F0C-ACD4-43D7-8B6A-8028675E3653}" sibTransId="{D0518A88-A173-4081-BD46-DB0E8D74B86F}"/>
    <dgm:cxn modelId="{C6BE9352-2EA1-4B1E-80B3-1968B275EF1B}" srcId="{482BE926-8AC0-49BF-9FD5-0E9F2925B04C}" destId="{75D33857-43B6-4C18-A903-AD4F27FB1478}" srcOrd="3" destOrd="0" parTransId="{7FCB3010-CB96-416D-9C59-1C0C550DF4BC}" sibTransId="{7A77A375-6274-43EA-88B8-91622A1A980D}"/>
    <dgm:cxn modelId="{2EBF652D-990E-4489-99E1-958B44FE8B1B}" type="presOf" srcId="{208A3FE6-4B93-4372-B22B-B0EEC6320D85}" destId="{A312DEAD-1D93-4233-9C19-8293BF00D281}" srcOrd="0" destOrd="0" presId="urn:microsoft.com/office/officeart/2005/8/layout/target1"/>
    <dgm:cxn modelId="{A405BEF8-70B3-4600-A326-6C18F740A69B}" type="presOf" srcId="{0E44B05A-A73D-4B8B-8A0E-CD230B2E36EB}" destId="{B1227293-D950-4AF0-B9AE-B7125DF22F1C}" srcOrd="0" destOrd="0" presId="urn:microsoft.com/office/officeart/2005/8/layout/target1"/>
    <dgm:cxn modelId="{2EFD3F35-B0F4-45EB-BCF6-B090D88DAA92}" type="presOf" srcId="{E76CD827-1F56-49C3-9A72-7EDFB7A151B7}" destId="{0E1768E4-FD81-4D7C-8168-C845BFCF1F43}" srcOrd="0" destOrd="0" presId="urn:microsoft.com/office/officeart/2005/8/layout/target1"/>
    <dgm:cxn modelId="{AA7E490B-62EA-43C6-8B2E-491A762C60A5}" type="presOf" srcId="{482BE926-8AC0-49BF-9FD5-0E9F2925B04C}" destId="{9BF1403C-77B2-4B8B-8D49-DA8FF24F2E54}" srcOrd="0" destOrd="0" presId="urn:microsoft.com/office/officeart/2005/8/layout/target1"/>
    <dgm:cxn modelId="{E26B7225-EABF-41A4-8274-6BFB1F057B3B}" type="presOf" srcId="{75D33857-43B6-4C18-A903-AD4F27FB1478}" destId="{E3D561E5-FC4F-4D19-85CE-99EE3E7F4FE5}" srcOrd="0" destOrd="0" presId="urn:microsoft.com/office/officeart/2005/8/layout/target1"/>
    <dgm:cxn modelId="{034F68F0-154E-4473-9D85-8579C54421E6}" type="presParOf" srcId="{9BF1403C-77B2-4B8B-8D49-DA8FF24F2E54}" destId="{917805A0-5F9D-4930-88B2-175E543D1195}" srcOrd="0" destOrd="0" presId="urn:microsoft.com/office/officeart/2005/8/layout/target1"/>
    <dgm:cxn modelId="{D2291FFC-B100-41AA-9276-8A9B800B9633}" type="presParOf" srcId="{9BF1403C-77B2-4B8B-8D49-DA8FF24F2E54}" destId="{553A7DD0-AE1E-46CF-98C5-3BBE28C6AF9D}" srcOrd="1" destOrd="0" presId="urn:microsoft.com/office/officeart/2005/8/layout/target1"/>
    <dgm:cxn modelId="{DEAFF78D-1FDC-488B-B712-B52ED3F7A22E}" type="presParOf" srcId="{9BF1403C-77B2-4B8B-8D49-DA8FF24F2E54}" destId="{57142B6A-4A25-4DBA-AB7B-0A2769B79AFA}" srcOrd="2" destOrd="0" presId="urn:microsoft.com/office/officeart/2005/8/layout/target1"/>
    <dgm:cxn modelId="{B89F156E-649C-4E9A-9E86-521DFCC815E2}" type="presParOf" srcId="{9BF1403C-77B2-4B8B-8D49-DA8FF24F2E54}" destId="{D6A450D4-E540-4E32-B71C-42E86C069C9C}" srcOrd="3" destOrd="0" presId="urn:microsoft.com/office/officeart/2005/8/layout/target1"/>
    <dgm:cxn modelId="{E788B6F7-38B9-4AFB-BE39-927C6FB65B94}" type="presParOf" srcId="{9BF1403C-77B2-4B8B-8D49-DA8FF24F2E54}" destId="{43549E3A-8647-4325-81C4-2CBF0CCEA07C}" srcOrd="4" destOrd="0" presId="urn:microsoft.com/office/officeart/2005/8/layout/target1"/>
    <dgm:cxn modelId="{503BADE0-C629-4310-9F7A-6761B981BA11}" type="presParOf" srcId="{9BF1403C-77B2-4B8B-8D49-DA8FF24F2E54}" destId="{A312DEAD-1D93-4233-9C19-8293BF00D281}" srcOrd="5" destOrd="0" presId="urn:microsoft.com/office/officeart/2005/8/layout/target1"/>
    <dgm:cxn modelId="{4D35BA74-7337-4AF3-815B-E74E1A1BFE4C}" type="presParOf" srcId="{9BF1403C-77B2-4B8B-8D49-DA8FF24F2E54}" destId="{2E91A60E-771E-4225-8E7B-5C4CA628A75C}" srcOrd="6" destOrd="0" presId="urn:microsoft.com/office/officeart/2005/8/layout/target1"/>
    <dgm:cxn modelId="{F11F4A3A-2FE9-4D96-B7DC-883C5FC708A3}" type="presParOf" srcId="{9BF1403C-77B2-4B8B-8D49-DA8FF24F2E54}" destId="{DE199C1F-57DB-40C3-BC68-25D29C864E2E}" srcOrd="7" destOrd="0" presId="urn:microsoft.com/office/officeart/2005/8/layout/target1"/>
    <dgm:cxn modelId="{15EFAB42-A89B-4E29-B086-43ABFA6A5D3C}" type="presParOf" srcId="{9BF1403C-77B2-4B8B-8D49-DA8FF24F2E54}" destId="{E70565F1-AC07-427A-9899-51948FF063F1}" srcOrd="8" destOrd="0" presId="urn:microsoft.com/office/officeart/2005/8/layout/target1"/>
    <dgm:cxn modelId="{C5C217BE-4254-48BD-A0F4-659D9ED930C7}" type="presParOf" srcId="{9BF1403C-77B2-4B8B-8D49-DA8FF24F2E54}" destId="{B1227293-D950-4AF0-B9AE-B7125DF22F1C}" srcOrd="9" destOrd="0" presId="urn:microsoft.com/office/officeart/2005/8/layout/target1"/>
    <dgm:cxn modelId="{137A0F41-810D-47F5-A958-9E22B563AB5F}" type="presParOf" srcId="{9BF1403C-77B2-4B8B-8D49-DA8FF24F2E54}" destId="{EE513CD2-1239-48AE-9343-66C620584398}" srcOrd="10" destOrd="0" presId="urn:microsoft.com/office/officeart/2005/8/layout/target1"/>
    <dgm:cxn modelId="{BA8F7EBE-7F87-459B-ACBD-A98D4B6FD512}" type="presParOf" srcId="{9BF1403C-77B2-4B8B-8D49-DA8FF24F2E54}" destId="{B5B54855-EAAB-4614-882E-FD468C05DC10}" srcOrd="11" destOrd="0" presId="urn:microsoft.com/office/officeart/2005/8/layout/target1"/>
    <dgm:cxn modelId="{60626EBE-16FD-43F9-BF39-0A66FB2771B5}" type="presParOf" srcId="{9BF1403C-77B2-4B8B-8D49-DA8FF24F2E54}" destId="{D35EC66C-D181-406B-99FC-0F55FB361CD2}" srcOrd="12" destOrd="0" presId="urn:microsoft.com/office/officeart/2005/8/layout/target1"/>
    <dgm:cxn modelId="{1DA0110F-57DF-4B6E-8E2C-75B416CC0537}" type="presParOf" srcId="{9BF1403C-77B2-4B8B-8D49-DA8FF24F2E54}" destId="{E3D561E5-FC4F-4D19-85CE-99EE3E7F4FE5}" srcOrd="13" destOrd="0" presId="urn:microsoft.com/office/officeart/2005/8/layout/target1"/>
    <dgm:cxn modelId="{457EB54C-CE1E-413F-BB81-80CB6DDA74BC}" type="presParOf" srcId="{9BF1403C-77B2-4B8B-8D49-DA8FF24F2E54}" destId="{ACBC40D0-C3E9-48CB-9F29-61A8EBEC76FF}" srcOrd="14" destOrd="0" presId="urn:microsoft.com/office/officeart/2005/8/layout/target1"/>
    <dgm:cxn modelId="{10045CB4-133C-4EDA-8285-F507F9CB262D}" type="presParOf" srcId="{9BF1403C-77B2-4B8B-8D49-DA8FF24F2E54}" destId="{6414335D-F5D8-414E-A7EB-09AAD5E1CE37}" srcOrd="15" destOrd="0" presId="urn:microsoft.com/office/officeart/2005/8/layout/target1"/>
    <dgm:cxn modelId="{29FB284F-940D-4577-B6F2-F28CCE2E7296}" type="presParOf" srcId="{9BF1403C-77B2-4B8B-8D49-DA8FF24F2E54}" destId="{1C222E99-EF0D-4BC4-97B2-91BBB1FF96AE}" srcOrd="16" destOrd="0" presId="urn:microsoft.com/office/officeart/2005/8/layout/target1"/>
    <dgm:cxn modelId="{489EC133-B801-41DE-A1A8-77825BBDFE8A}" type="presParOf" srcId="{9BF1403C-77B2-4B8B-8D49-DA8FF24F2E54}" destId="{0E1768E4-FD81-4D7C-8168-C845BFCF1F43}" srcOrd="17" destOrd="0" presId="urn:microsoft.com/office/officeart/2005/8/layout/target1"/>
    <dgm:cxn modelId="{1A034218-17D3-414B-AFFC-0A0BA439E093}" type="presParOf" srcId="{9BF1403C-77B2-4B8B-8D49-DA8FF24F2E54}" destId="{12EA4BEC-CA91-412E-8439-D3DF9C29B3B3}" srcOrd="18" destOrd="0" presId="urn:microsoft.com/office/officeart/2005/8/layout/target1"/>
    <dgm:cxn modelId="{22B23A3D-96B2-4536-9093-D36AD00866B4}" type="presParOf" srcId="{9BF1403C-77B2-4B8B-8D49-DA8FF24F2E54}" destId="{81FDBA9F-6C79-4861-8A05-53336FE361B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DBCCDE-5F9B-4C70-B798-64E4D9DEE4E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9EB369-D6A8-4885-AE3F-6154A4B60DD6}">
      <dgm:prSet custT="1"/>
      <dgm:spPr/>
      <dgm:t>
        <a:bodyPr/>
        <a:lstStyle/>
        <a:p>
          <a:pPr rtl="0"/>
          <a:r>
            <a:rPr lang="en-US" sz="3200" b="1" dirty="0" smtClean="0"/>
            <a:t>Here are some ways metals are alike: </a:t>
          </a:r>
          <a:endParaRPr lang="en-US" sz="3200" b="1" dirty="0"/>
        </a:p>
      </dgm:t>
    </dgm:pt>
    <dgm:pt modelId="{1FE033B1-2B7B-4B0E-98B2-9AD647A2E197}" type="parTrans" cxnId="{1FC4E674-4097-465D-A633-98DE2EBDD045}">
      <dgm:prSet/>
      <dgm:spPr/>
      <dgm:t>
        <a:bodyPr/>
        <a:lstStyle/>
        <a:p>
          <a:endParaRPr lang="en-US"/>
        </a:p>
      </dgm:t>
    </dgm:pt>
    <dgm:pt modelId="{72541BA9-C4D4-4797-B350-23E0F10F64E7}" type="sibTrans" cxnId="{1FC4E674-4097-465D-A633-98DE2EBDD045}">
      <dgm:prSet/>
      <dgm:spPr/>
      <dgm:t>
        <a:bodyPr/>
        <a:lstStyle/>
        <a:p>
          <a:endParaRPr lang="en-US"/>
        </a:p>
      </dgm:t>
    </dgm:pt>
    <dgm:pt modelId="{9C1E43C4-8548-49F0-B454-6A106D2386FB}">
      <dgm:prSet custT="1"/>
      <dgm:spPr/>
      <dgm:t>
        <a:bodyPr/>
        <a:lstStyle/>
        <a:p>
          <a:pPr rtl="0"/>
          <a:r>
            <a:rPr lang="en-US" sz="2000" b="1" dirty="0" smtClean="0"/>
            <a:t>Most metals are shiny. Ex: gold and silver (coins) they are coated with metal copper. </a:t>
          </a:r>
          <a:endParaRPr lang="en-US" sz="2000" b="1" dirty="0"/>
        </a:p>
      </dgm:t>
    </dgm:pt>
    <dgm:pt modelId="{16C8FCAA-BDFC-4E5A-A527-A56364A6BB42}" type="parTrans" cxnId="{94E6897D-CEF4-49D4-8BBD-0A28CC379E46}">
      <dgm:prSet/>
      <dgm:spPr/>
      <dgm:t>
        <a:bodyPr/>
        <a:lstStyle/>
        <a:p>
          <a:endParaRPr lang="en-US"/>
        </a:p>
      </dgm:t>
    </dgm:pt>
    <dgm:pt modelId="{46B869D2-6A65-4F50-8CC9-ADA3211F3B87}" type="sibTrans" cxnId="{94E6897D-CEF4-49D4-8BBD-0A28CC379E46}">
      <dgm:prSet/>
      <dgm:spPr/>
      <dgm:t>
        <a:bodyPr/>
        <a:lstStyle/>
        <a:p>
          <a:endParaRPr lang="en-US"/>
        </a:p>
      </dgm:t>
    </dgm:pt>
    <dgm:pt modelId="{D4398E17-C3A2-4451-9F3E-A70A21AF2A63}">
      <dgm:prSet custT="1"/>
      <dgm:spPr/>
      <dgm:t>
        <a:bodyPr/>
        <a:lstStyle/>
        <a:p>
          <a:pPr rtl="0"/>
          <a:r>
            <a:rPr lang="en-US" sz="2000" b="1" dirty="0" smtClean="0"/>
            <a:t>Most metals are malleable (they are easy to shape or form). Ex: they can be hammered of rolled into very thin sheets. </a:t>
          </a:r>
          <a:endParaRPr lang="en-US" sz="2000" b="1" dirty="0"/>
        </a:p>
      </dgm:t>
    </dgm:pt>
    <dgm:pt modelId="{2EE88138-706E-4D73-8960-5FC60DA375CA}" type="parTrans" cxnId="{7476CAF6-DFC8-4409-B4D2-A4D555208500}">
      <dgm:prSet/>
      <dgm:spPr/>
      <dgm:t>
        <a:bodyPr/>
        <a:lstStyle/>
        <a:p>
          <a:endParaRPr lang="en-US"/>
        </a:p>
      </dgm:t>
    </dgm:pt>
    <dgm:pt modelId="{CA1F2609-AA8C-43BF-BBDA-737D1DEBE541}" type="sibTrans" cxnId="{7476CAF6-DFC8-4409-B4D2-A4D555208500}">
      <dgm:prSet/>
      <dgm:spPr/>
      <dgm:t>
        <a:bodyPr/>
        <a:lstStyle/>
        <a:p>
          <a:endParaRPr lang="en-US"/>
        </a:p>
      </dgm:t>
    </dgm:pt>
    <dgm:pt modelId="{9857CE94-B78B-4816-8B1D-EFA82A31B303}">
      <dgm:prSet custT="1"/>
      <dgm:spPr/>
      <dgm:t>
        <a:bodyPr/>
        <a:lstStyle/>
        <a:p>
          <a:pPr rtl="0"/>
          <a:r>
            <a:rPr lang="en-US" sz="2000" b="1" dirty="0" smtClean="0"/>
            <a:t>Most metals are ductile (they can be pulled into thin strands) such as wires without breaking. </a:t>
          </a:r>
          <a:endParaRPr lang="en-US" sz="2000" b="1" dirty="0"/>
        </a:p>
      </dgm:t>
    </dgm:pt>
    <dgm:pt modelId="{39DCEC7D-9925-42DF-B495-02E2F5897819}" type="parTrans" cxnId="{163CF2B2-01B4-42AD-AB60-D2D57CA7E196}">
      <dgm:prSet/>
      <dgm:spPr/>
      <dgm:t>
        <a:bodyPr/>
        <a:lstStyle/>
        <a:p>
          <a:endParaRPr lang="en-US"/>
        </a:p>
      </dgm:t>
    </dgm:pt>
    <dgm:pt modelId="{0EDACDBB-B6F2-44F2-8A29-8E9C6DD961A6}" type="sibTrans" cxnId="{163CF2B2-01B4-42AD-AB60-D2D57CA7E196}">
      <dgm:prSet/>
      <dgm:spPr/>
      <dgm:t>
        <a:bodyPr/>
        <a:lstStyle/>
        <a:p>
          <a:endParaRPr lang="en-US"/>
        </a:p>
      </dgm:t>
    </dgm:pt>
    <dgm:pt modelId="{F561EFE1-2120-4365-B107-CE077CE4880C}">
      <dgm:prSet custT="1"/>
      <dgm:spPr/>
      <dgm:t>
        <a:bodyPr/>
        <a:lstStyle/>
        <a:p>
          <a:pPr rtl="0"/>
          <a:r>
            <a:rPr lang="en-US" sz="2000" b="1" dirty="0" smtClean="0"/>
            <a:t>Also electricity can travel through metal. </a:t>
          </a:r>
          <a:endParaRPr lang="en-US" sz="2000" b="1" dirty="0"/>
        </a:p>
      </dgm:t>
    </dgm:pt>
    <dgm:pt modelId="{51263DAF-D1C4-4A7E-859B-8F3D1F8F466D}" type="parTrans" cxnId="{C1532DB5-D9B2-4658-AA80-D595D4EE58F0}">
      <dgm:prSet/>
      <dgm:spPr/>
      <dgm:t>
        <a:bodyPr/>
        <a:lstStyle/>
        <a:p>
          <a:endParaRPr lang="en-US"/>
        </a:p>
      </dgm:t>
    </dgm:pt>
    <dgm:pt modelId="{EC28881F-F81C-4ACA-985F-1D24A9AA4DBD}" type="sibTrans" cxnId="{C1532DB5-D9B2-4658-AA80-D595D4EE58F0}">
      <dgm:prSet/>
      <dgm:spPr/>
      <dgm:t>
        <a:bodyPr/>
        <a:lstStyle/>
        <a:p>
          <a:endParaRPr lang="en-US"/>
        </a:p>
      </dgm:t>
    </dgm:pt>
    <dgm:pt modelId="{29C8A763-96F1-47F0-8953-683F99761171}" type="pres">
      <dgm:prSet presAssocID="{63DBCCDE-5F9B-4C70-B798-64E4D9DEE4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7BB37-BE36-49D1-AD7C-A22766BAA42E}" type="pres">
      <dgm:prSet presAssocID="{699EB369-D6A8-4885-AE3F-6154A4B60DD6}" presName="root1" presStyleCnt="0"/>
      <dgm:spPr/>
    </dgm:pt>
    <dgm:pt modelId="{D17EE872-0E9D-4494-BC9C-5BE1EB610F4D}" type="pres">
      <dgm:prSet presAssocID="{699EB369-D6A8-4885-AE3F-6154A4B60DD6}" presName="LevelOneTextNode" presStyleLbl="node0" presStyleIdx="0" presStyleCnt="5" custScaleX="245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36BEF6-A086-4964-BB86-9E8999DF53C4}" type="pres">
      <dgm:prSet presAssocID="{699EB369-D6A8-4885-AE3F-6154A4B60DD6}" presName="level2hierChild" presStyleCnt="0"/>
      <dgm:spPr/>
    </dgm:pt>
    <dgm:pt modelId="{F8CCCF8E-48F7-4843-88DD-126B7BDF4606}" type="pres">
      <dgm:prSet presAssocID="{9C1E43C4-8548-49F0-B454-6A106D2386FB}" presName="root1" presStyleCnt="0"/>
      <dgm:spPr/>
    </dgm:pt>
    <dgm:pt modelId="{8F335CC2-0738-4F4E-BA2C-4546CD4F16F5}" type="pres">
      <dgm:prSet presAssocID="{9C1E43C4-8548-49F0-B454-6A106D2386FB}" presName="LevelOneTextNode" presStyleLbl="node0" presStyleIdx="1" presStyleCnt="5" custScaleX="3339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57CCD-F32A-4939-A03C-542769F02AE0}" type="pres">
      <dgm:prSet presAssocID="{9C1E43C4-8548-49F0-B454-6A106D2386FB}" presName="level2hierChild" presStyleCnt="0"/>
      <dgm:spPr/>
    </dgm:pt>
    <dgm:pt modelId="{8A9EF415-4323-497A-94AA-6133B155784A}" type="pres">
      <dgm:prSet presAssocID="{D4398E17-C3A2-4451-9F3E-A70A21AF2A63}" presName="root1" presStyleCnt="0"/>
      <dgm:spPr/>
    </dgm:pt>
    <dgm:pt modelId="{32D33D0D-794E-4B0D-9D31-830EC7850D72}" type="pres">
      <dgm:prSet presAssocID="{D4398E17-C3A2-4451-9F3E-A70A21AF2A63}" presName="LevelOneTextNode" presStyleLbl="node0" presStyleIdx="2" presStyleCnt="5" custScaleX="330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F44E98-C371-4BE9-A90D-C4B888DB3270}" type="pres">
      <dgm:prSet presAssocID="{D4398E17-C3A2-4451-9F3E-A70A21AF2A63}" presName="level2hierChild" presStyleCnt="0"/>
      <dgm:spPr/>
    </dgm:pt>
    <dgm:pt modelId="{274B9743-94F0-4A02-9472-BAB9032BDFF5}" type="pres">
      <dgm:prSet presAssocID="{9857CE94-B78B-4816-8B1D-EFA82A31B303}" presName="root1" presStyleCnt="0"/>
      <dgm:spPr/>
    </dgm:pt>
    <dgm:pt modelId="{244E43B4-2CE1-40A2-8DBD-EA605BC68385}" type="pres">
      <dgm:prSet presAssocID="{9857CE94-B78B-4816-8B1D-EFA82A31B303}" presName="LevelOneTextNode" presStyleLbl="node0" presStyleIdx="3" presStyleCnt="5" custScaleX="339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AED41A-4F13-4E71-8638-BC2A318208E5}" type="pres">
      <dgm:prSet presAssocID="{9857CE94-B78B-4816-8B1D-EFA82A31B303}" presName="level2hierChild" presStyleCnt="0"/>
      <dgm:spPr/>
    </dgm:pt>
    <dgm:pt modelId="{64E1D03D-B57B-4405-B53A-9E77A19CABD5}" type="pres">
      <dgm:prSet presAssocID="{F561EFE1-2120-4365-B107-CE077CE4880C}" presName="root1" presStyleCnt="0"/>
      <dgm:spPr/>
    </dgm:pt>
    <dgm:pt modelId="{7F05BEDA-EC2B-44B4-81B6-C5A318E62D3D}" type="pres">
      <dgm:prSet presAssocID="{F561EFE1-2120-4365-B107-CE077CE4880C}" presName="LevelOneTextNode" presStyleLbl="node0" presStyleIdx="4" presStyleCnt="5" custScaleX="339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590E5F-3211-416F-B8F2-F459103BAE34}" type="pres">
      <dgm:prSet presAssocID="{F561EFE1-2120-4365-B107-CE077CE4880C}" presName="level2hierChild" presStyleCnt="0"/>
      <dgm:spPr/>
    </dgm:pt>
  </dgm:ptLst>
  <dgm:cxnLst>
    <dgm:cxn modelId="{94E6897D-CEF4-49D4-8BBD-0A28CC379E46}" srcId="{63DBCCDE-5F9B-4C70-B798-64E4D9DEE4EB}" destId="{9C1E43C4-8548-49F0-B454-6A106D2386FB}" srcOrd="1" destOrd="0" parTransId="{16C8FCAA-BDFC-4E5A-A527-A56364A6BB42}" sibTransId="{46B869D2-6A65-4F50-8CC9-ADA3211F3B87}"/>
    <dgm:cxn modelId="{185493FA-95F6-4035-89DE-EE3BEAA5F45B}" type="presOf" srcId="{699EB369-D6A8-4885-AE3F-6154A4B60DD6}" destId="{D17EE872-0E9D-4494-BC9C-5BE1EB610F4D}" srcOrd="0" destOrd="0" presId="urn:microsoft.com/office/officeart/2005/8/layout/hierarchy2"/>
    <dgm:cxn modelId="{1FC4E674-4097-465D-A633-98DE2EBDD045}" srcId="{63DBCCDE-5F9B-4C70-B798-64E4D9DEE4EB}" destId="{699EB369-D6A8-4885-AE3F-6154A4B60DD6}" srcOrd="0" destOrd="0" parTransId="{1FE033B1-2B7B-4B0E-98B2-9AD647A2E197}" sibTransId="{72541BA9-C4D4-4797-B350-23E0F10F64E7}"/>
    <dgm:cxn modelId="{9B46B814-7B0D-4C27-8029-6CF577A69F7C}" type="presOf" srcId="{D4398E17-C3A2-4451-9F3E-A70A21AF2A63}" destId="{32D33D0D-794E-4B0D-9D31-830EC7850D72}" srcOrd="0" destOrd="0" presId="urn:microsoft.com/office/officeart/2005/8/layout/hierarchy2"/>
    <dgm:cxn modelId="{AC6CEC7C-64EE-41E8-A567-9435B2E7B0A1}" type="presOf" srcId="{9C1E43C4-8548-49F0-B454-6A106D2386FB}" destId="{8F335CC2-0738-4F4E-BA2C-4546CD4F16F5}" srcOrd="0" destOrd="0" presId="urn:microsoft.com/office/officeart/2005/8/layout/hierarchy2"/>
    <dgm:cxn modelId="{7476CAF6-DFC8-4409-B4D2-A4D555208500}" srcId="{63DBCCDE-5F9B-4C70-B798-64E4D9DEE4EB}" destId="{D4398E17-C3A2-4451-9F3E-A70A21AF2A63}" srcOrd="2" destOrd="0" parTransId="{2EE88138-706E-4D73-8960-5FC60DA375CA}" sibTransId="{CA1F2609-AA8C-43BF-BBDA-737D1DEBE541}"/>
    <dgm:cxn modelId="{163CF2B2-01B4-42AD-AB60-D2D57CA7E196}" srcId="{63DBCCDE-5F9B-4C70-B798-64E4D9DEE4EB}" destId="{9857CE94-B78B-4816-8B1D-EFA82A31B303}" srcOrd="3" destOrd="0" parTransId="{39DCEC7D-9925-42DF-B495-02E2F5897819}" sibTransId="{0EDACDBB-B6F2-44F2-8A29-8E9C6DD961A6}"/>
    <dgm:cxn modelId="{C1532DB5-D9B2-4658-AA80-D595D4EE58F0}" srcId="{63DBCCDE-5F9B-4C70-B798-64E4D9DEE4EB}" destId="{F561EFE1-2120-4365-B107-CE077CE4880C}" srcOrd="4" destOrd="0" parTransId="{51263DAF-D1C4-4A7E-859B-8F3D1F8F466D}" sibTransId="{EC28881F-F81C-4ACA-985F-1D24A9AA4DBD}"/>
    <dgm:cxn modelId="{DE8D0495-23C5-4B04-9349-00A55CE8D282}" type="presOf" srcId="{F561EFE1-2120-4365-B107-CE077CE4880C}" destId="{7F05BEDA-EC2B-44B4-81B6-C5A318E62D3D}" srcOrd="0" destOrd="0" presId="urn:microsoft.com/office/officeart/2005/8/layout/hierarchy2"/>
    <dgm:cxn modelId="{6609EF65-82DE-4580-95EE-728135814744}" type="presOf" srcId="{9857CE94-B78B-4816-8B1D-EFA82A31B303}" destId="{244E43B4-2CE1-40A2-8DBD-EA605BC68385}" srcOrd="0" destOrd="0" presId="urn:microsoft.com/office/officeart/2005/8/layout/hierarchy2"/>
    <dgm:cxn modelId="{18DFFB6D-77B4-46C7-9E1B-FC24C9BE866C}" type="presOf" srcId="{63DBCCDE-5F9B-4C70-B798-64E4D9DEE4EB}" destId="{29C8A763-96F1-47F0-8953-683F99761171}" srcOrd="0" destOrd="0" presId="urn:microsoft.com/office/officeart/2005/8/layout/hierarchy2"/>
    <dgm:cxn modelId="{9DA9E1AF-EC46-4263-B303-94270DCD3B2A}" type="presParOf" srcId="{29C8A763-96F1-47F0-8953-683F99761171}" destId="{C2A7BB37-BE36-49D1-AD7C-A22766BAA42E}" srcOrd="0" destOrd="0" presId="urn:microsoft.com/office/officeart/2005/8/layout/hierarchy2"/>
    <dgm:cxn modelId="{545D4AB9-6A65-4CA4-BEC1-1D48088F9310}" type="presParOf" srcId="{C2A7BB37-BE36-49D1-AD7C-A22766BAA42E}" destId="{D17EE872-0E9D-4494-BC9C-5BE1EB610F4D}" srcOrd="0" destOrd="0" presId="urn:microsoft.com/office/officeart/2005/8/layout/hierarchy2"/>
    <dgm:cxn modelId="{3E0F3053-9EFA-4E99-9A05-9975FF9A5CB4}" type="presParOf" srcId="{C2A7BB37-BE36-49D1-AD7C-A22766BAA42E}" destId="{1336BEF6-A086-4964-BB86-9E8999DF53C4}" srcOrd="1" destOrd="0" presId="urn:microsoft.com/office/officeart/2005/8/layout/hierarchy2"/>
    <dgm:cxn modelId="{27D474AA-0F4E-4176-8D8C-AA78A86EEE64}" type="presParOf" srcId="{29C8A763-96F1-47F0-8953-683F99761171}" destId="{F8CCCF8E-48F7-4843-88DD-126B7BDF4606}" srcOrd="1" destOrd="0" presId="urn:microsoft.com/office/officeart/2005/8/layout/hierarchy2"/>
    <dgm:cxn modelId="{E6489E19-3632-4945-9144-CEA771FF771B}" type="presParOf" srcId="{F8CCCF8E-48F7-4843-88DD-126B7BDF4606}" destId="{8F335CC2-0738-4F4E-BA2C-4546CD4F16F5}" srcOrd="0" destOrd="0" presId="urn:microsoft.com/office/officeart/2005/8/layout/hierarchy2"/>
    <dgm:cxn modelId="{81A0CF46-42A9-4A85-9A24-5166DA5D3884}" type="presParOf" srcId="{F8CCCF8E-48F7-4843-88DD-126B7BDF4606}" destId="{2BD57CCD-F32A-4939-A03C-542769F02AE0}" srcOrd="1" destOrd="0" presId="urn:microsoft.com/office/officeart/2005/8/layout/hierarchy2"/>
    <dgm:cxn modelId="{23A45D07-F6C0-4E7F-BC2C-62AF7FF24870}" type="presParOf" srcId="{29C8A763-96F1-47F0-8953-683F99761171}" destId="{8A9EF415-4323-497A-94AA-6133B155784A}" srcOrd="2" destOrd="0" presId="urn:microsoft.com/office/officeart/2005/8/layout/hierarchy2"/>
    <dgm:cxn modelId="{01455F81-3B6A-42D5-A96F-629FCED4C9E6}" type="presParOf" srcId="{8A9EF415-4323-497A-94AA-6133B155784A}" destId="{32D33D0D-794E-4B0D-9D31-830EC7850D72}" srcOrd="0" destOrd="0" presId="urn:microsoft.com/office/officeart/2005/8/layout/hierarchy2"/>
    <dgm:cxn modelId="{0E74F40A-540E-4FB6-9A94-ACCFA8A80091}" type="presParOf" srcId="{8A9EF415-4323-497A-94AA-6133B155784A}" destId="{5CF44E98-C371-4BE9-A90D-C4B888DB3270}" srcOrd="1" destOrd="0" presId="urn:microsoft.com/office/officeart/2005/8/layout/hierarchy2"/>
    <dgm:cxn modelId="{7182D321-9490-46D2-9E04-91FBF37630BA}" type="presParOf" srcId="{29C8A763-96F1-47F0-8953-683F99761171}" destId="{274B9743-94F0-4A02-9472-BAB9032BDFF5}" srcOrd="3" destOrd="0" presId="urn:microsoft.com/office/officeart/2005/8/layout/hierarchy2"/>
    <dgm:cxn modelId="{CCC630CB-7B98-4A20-B610-17D5CFCCCB31}" type="presParOf" srcId="{274B9743-94F0-4A02-9472-BAB9032BDFF5}" destId="{244E43B4-2CE1-40A2-8DBD-EA605BC68385}" srcOrd="0" destOrd="0" presId="urn:microsoft.com/office/officeart/2005/8/layout/hierarchy2"/>
    <dgm:cxn modelId="{483522E3-A3A9-4962-8889-B87C13473618}" type="presParOf" srcId="{274B9743-94F0-4A02-9472-BAB9032BDFF5}" destId="{34AED41A-4F13-4E71-8638-BC2A318208E5}" srcOrd="1" destOrd="0" presId="urn:microsoft.com/office/officeart/2005/8/layout/hierarchy2"/>
    <dgm:cxn modelId="{A30D15DF-52DB-44DC-A625-F3E02F1F5029}" type="presParOf" srcId="{29C8A763-96F1-47F0-8953-683F99761171}" destId="{64E1D03D-B57B-4405-B53A-9E77A19CABD5}" srcOrd="4" destOrd="0" presId="urn:microsoft.com/office/officeart/2005/8/layout/hierarchy2"/>
    <dgm:cxn modelId="{A04FAAF2-A715-4FD6-8A09-18CC65ECED40}" type="presParOf" srcId="{64E1D03D-B57B-4405-B53A-9E77A19CABD5}" destId="{7F05BEDA-EC2B-44B4-81B6-C5A318E62D3D}" srcOrd="0" destOrd="0" presId="urn:microsoft.com/office/officeart/2005/8/layout/hierarchy2"/>
    <dgm:cxn modelId="{CE0591A7-B04D-4328-89F3-B8AF21510DDA}" type="presParOf" srcId="{64E1D03D-B57B-4405-B53A-9E77A19CABD5}" destId="{79590E5F-3211-416F-B8F2-F459103BAE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7A0F85-A7AA-409B-A48F-CD363118B448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A063AF-7387-4236-A056-54D0CB1256FA}">
      <dgm:prSet/>
      <dgm:spPr/>
      <dgm:t>
        <a:bodyPr/>
        <a:lstStyle/>
        <a:p>
          <a:pPr rtl="0"/>
          <a:r>
            <a:rPr lang="en-US" dirty="0" smtClean="0"/>
            <a:t>Nonmetals are different from metals.</a:t>
          </a:r>
          <a:endParaRPr lang="en-US" dirty="0"/>
        </a:p>
      </dgm:t>
    </dgm:pt>
    <dgm:pt modelId="{D48B9D9C-35E8-4A7B-AD11-CB58B2037E17}" type="parTrans" cxnId="{2A7D2839-A7CD-4084-9D2B-CE70784094E6}">
      <dgm:prSet/>
      <dgm:spPr/>
      <dgm:t>
        <a:bodyPr/>
        <a:lstStyle/>
        <a:p>
          <a:endParaRPr lang="en-US"/>
        </a:p>
      </dgm:t>
    </dgm:pt>
    <dgm:pt modelId="{3C23A24A-CA0F-4476-B4DD-F124A13E35BD}" type="sibTrans" cxnId="{2A7D2839-A7CD-4084-9D2B-CE70784094E6}">
      <dgm:prSet/>
      <dgm:spPr/>
      <dgm:t>
        <a:bodyPr/>
        <a:lstStyle/>
        <a:p>
          <a:endParaRPr lang="en-US"/>
        </a:p>
      </dgm:t>
    </dgm:pt>
    <dgm:pt modelId="{13261245-6D05-446D-98BD-E6E4790F8938}">
      <dgm:prSet/>
      <dgm:spPr/>
      <dgm:t>
        <a:bodyPr/>
        <a:lstStyle/>
        <a:p>
          <a:pPr rtl="0"/>
          <a:r>
            <a:rPr lang="en-US" dirty="0" smtClean="0"/>
            <a:t>Nonmetals are not shiny. They are dull. </a:t>
          </a:r>
          <a:endParaRPr lang="en-US" dirty="0"/>
        </a:p>
      </dgm:t>
    </dgm:pt>
    <dgm:pt modelId="{A5D68BA4-64A8-4980-9AF0-FF2D534038C9}" type="parTrans" cxnId="{55F9BDF9-B23E-41BF-BEC8-87099AB51225}">
      <dgm:prSet/>
      <dgm:spPr/>
      <dgm:t>
        <a:bodyPr/>
        <a:lstStyle/>
        <a:p>
          <a:endParaRPr lang="en-US"/>
        </a:p>
      </dgm:t>
    </dgm:pt>
    <dgm:pt modelId="{3962B79B-9ACE-4E93-8C5D-94898A34AA82}" type="sibTrans" cxnId="{55F9BDF9-B23E-41BF-BEC8-87099AB51225}">
      <dgm:prSet/>
      <dgm:spPr/>
      <dgm:t>
        <a:bodyPr/>
        <a:lstStyle/>
        <a:p>
          <a:endParaRPr lang="en-US"/>
        </a:p>
      </dgm:t>
    </dgm:pt>
    <dgm:pt modelId="{7A2C2DF7-D32B-41CA-B89E-FF519FB1B3EC}">
      <dgm:prSet/>
      <dgm:spPr/>
      <dgm:t>
        <a:bodyPr/>
        <a:lstStyle/>
        <a:p>
          <a:pPr rtl="0"/>
          <a:r>
            <a:rPr lang="en-US" dirty="0" smtClean="0"/>
            <a:t>They can’t be pounded or stretched out. </a:t>
          </a:r>
          <a:endParaRPr lang="en-US" dirty="0"/>
        </a:p>
      </dgm:t>
    </dgm:pt>
    <dgm:pt modelId="{F6008311-499C-4D2F-B460-25D3A883FB67}" type="parTrans" cxnId="{59C26C4D-C788-4F4B-9343-8800F75C5384}">
      <dgm:prSet/>
      <dgm:spPr/>
      <dgm:t>
        <a:bodyPr/>
        <a:lstStyle/>
        <a:p>
          <a:endParaRPr lang="en-US"/>
        </a:p>
      </dgm:t>
    </dgm:pt>
    <dgm:pt modelId="{B4FA8AC9-A055-46F9-BE25-300E8128E2E4}" type="sibTrans" cxnId="{59C26C4D-C788-4F4B-9343-8800F75C5384}">
      <dgm:prSet/>
      <dgm:spPr/>
      <dgm:t>
        <a:bodyPr/>
        <a:lstStyle/>
        <a:p>
          <a:endParaRPr lang="en-US"/>
        </a:p>
      </dgm:t>
    </dgm:pt>
    <dgm:pt modelId="{281F5F67-CA59-4F6E-9C9F-ABE6492AD518}">
      <dgm:prSet/>
      <dgm:spPr/>
      <dgm:t>
        <a:bodyPr/>
        <a:lstStyle/>
        <a:p>
          <a:pPr rtl="0"/>
          <a:r>
            <a:rPr lang="en-US" dirty="0" smtClean="0"/>
            <a:t>They break easily. </a:t>
          </a:r>
          <a:endParaRPr lang="en-US" dirty="0"/>
        </a:p>
      </dgm:t>
    </dgm:pt>
    <dgm:pt modelId="{21A1FB5A-328E-420C-B463-9546424C50D1}" type="parTrans" cxnId="{F7675832-BA4A-4B47-B46E-E82A6BDA015B}">
      <dgm:prSet/>
      <dgm:spPr/>
      <dgm:t>
        <a:bodyPr/>
        <a:lstStyle/>
        <a:p>
          <a:endParaRPr lang="en-US"/>
        </a:p>
      </dgm:t>
    </dgm:pt>
    <dgm:pt modelId="{9882C686-1830-4E62-B2D2-B47C027D7EB7}" type="sibTrans" cxnId="{F7675832-BA4A-4B47-B46E-E82A6BDA015B}">
      <dgm:prSet/>
      <dgm:spPr/>
      <dgm:t>
        <a:bodyPr/>
        <a:lstStyle/>
        <a:p>
          <a:endParaRPr lang="en-US"/>
        </a:p>
      </dgm:t>
    </dgm:pt>
    <dgm:pt modelId="{2E1DE3A2-3C13-4AC4-8154-FE51B8463DAE}">
      <dgm:prSet/>
      <dgm:spPr/>
      <dgm:t>
        <a:bodyPr/>
        <a:lstStyle/>
        <a:p>
          <a:pPr rtl="0"/>
          <a:r>
            <a:rPr lang="en-US" dirty="0" smtClean="0"/>
            <a:t>Nonmetals don’t conduct electricity easily.</a:t>
          </a:r>
          <a:endParaRPr lang="en-US" dirty="0"/>
        </a:p>
      </dgm:t>
    </dgm:pt>
    <dgm:pt modelId="{9465AE6F-2514-4204-A486-7001E1897900}" type="parTrans" cxnId="{0D35E119-8817-4AE8-93DB-6770D325E88B}">
      <dgm:prSet/>
      <dgm:spPr/>
      <dgm:t>
        <a:bodyPr/>
        <a:lstStyle/>
        <a:p>
          <a:endParaRPr lang="en-US"/>
        </a:p>
      </dgm:t>
    </dgm:pt>
    <dgm:pt modelId="{81EFFE43-B8CB-4903-9187-3E73621EE8D1}" type="sibTrans" cxnId="{0D35E119-8817-4AE8-93DB-6770D325E88B}">
      <dgm:prSet/>
      <dgm:spPr/>
      <dgm:t>
        <a:bodyPr/>
        <a:lstStyle/>
        <a:p>
          <a:endParaRPr lang="en-US"/>
        </a:p>
      </dgm:t>
    </dgm:pt>
    <dgm:pt modelId="{4665F287-CBCC-404C-B0CA-21B4AE96ED31}" type="pres">
      <dgm:prSet presAssocID="{257A0F85-A7AA-409B-A48F-CD363118B44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2BCC378-BB59-4109-9233-154844FF5E11}" type="pres">
      <dgm:prSet presAssocID="{257A0F85-A7AA-409B-A48F-CD363118B448}" presName="pyramid" presStyleLbl="node1" presStyleIdx="0" presStyleCnt="1"/>
      <dgm:spPr/>
    </dgm:pt>
    <dgm:pt modelId="{AFC21454-6E03-48F6-ADA0-13072CAFEAE2}" type="pres">
      <dgm:prSet presAssocID="{257A0F85-A7AA-409B-A48F-CD363118B448}" presName="theList" presStyleCnt="0"/>
      <dgm:spPr/>
    </dgm:pt>
    <dgm:pt modelId="{542D09DB-F575-4745-A52A-F1DBE562486C}" type="pres">
      <dgm:prSet presAssocID="{A0A063AF-7387-4236-A056-54D0CB1256FA}" presName="aNode" presStyleLbl="fgAcc1" presStyleIdx="0" presStyleCnt="5" custLinFactNeighborX="508" custLinFactNeighborY="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CD430-77A4-4673-B559-6074391E3B14}" type="pres">
      <dgm:prSet presAssocID="{A0A063AF-7387-4236-A056-54D0CB1256FA}" presName="aSpace" presStyleCnt="0"/>
      <dgm:spPr/>
    </dgm:pt>
    <dgm:pt modelId="{0D90BB1E-4A87-4C71-8B21-147124FF16B5}" type="pres">
      <dgm:prSet presAssocID="{13261245-6D05-446D-98BD-E6E4790F8938}" presName="aNode" presStyleLbl="fgAcc1" presStyleIdx="1" presStyleCnt="5" custScaleX="138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A05F2-1912-4EFE-8247-0BB9BD3F103A}" type="pres">
      <dgm:prSet presAssocID="{13261245-6D05-446D-98BD-E6E4790F8938}" presName="aSpace" presStyleCnt="0"/>
      <dgm:spPr/>
    </dgm:pt>
    <dgm:pt modelId="{3D3165AA-9421-4839-A2CC-802DBF092167}" type="pres">
      <dgm:prSet presAssocID="{7A2C2DF7-D32B-41CA-B89E-FF519FB1B3E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AB1BE-2599-4CD6-86BA-E1AFAD663429}" type="pres">
      <dgm:prSet presAssocID="{7A2C2DF7-D32B-41CA-B89E-FF519FB1B3EC}" presName="aSpace" presStyleCnt="0"/>
      <dgm:spPr/>
    </dgm:pt>
    <dgm:pt modelId="{2D4887AC-FFDB-4B85-91E4-A68201869F25}" type="pres">
      <dgm:prSet presAssocID="{281F5F67-CA59-4F6E-9C9F-ABE6492AD518}" presName="aNode" presStyleLbl="fgAcc1" presStyleIdx="3" presStyleCnt="5" custScaleX="135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75C9-F84B-4B6E-AB5F-72638A1541AC}" type="pres">
      <dgm:prSet presAssocID="{281F5F67-CA59-4F6E-9C9F-ABE6492AD518}" presName="aSpace" presStyleCnt="0"/>
      <dgm:spPr/>
    </dgm:pt>
    <dgm:pt modelId="{8406762C-F9B0-4DF1-AD15-EA88979173BA}" type="pres">
      <dgm:prSet presAssocID="{2E1DE3A2-3C13-4AC4-8154-FE51B8463DA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93706-EBF7-45C7-91E8-D2D6DFE0803A}" type="pres">
      <dgm:prSet presAssocID="{2E1DE3A2-3C13-4AC4-8154-FE51B8463DAE}" presName="aSpace" presStyleCnt="0"/>
      <dgm:spPr/>
    </dgm:pt>
  </dgm:ptLst>
  <dgm:cxnLst>
    <dgm:cxn modelId="{C00F95BF-14B4-4D3F-846E-B7CFDE1926F2}" type="presOf" srcId="{281F5F67-CA59-4F6E-9C9F-ABE6492AD518}" destId="{2D4887AC-FFDB-4B85-91E4-A68201869F25}" srcOrd="0" destOrd="0" presId="urn:microsoft.com/office/officeart/2005/8/layout/pyramid2"/>
    <dgm:cxn modelId="{2EEC4698-E4A0-4B34-98E0-5D3D119AF4B2}" type="presOf" srcId="{A0A063AF-7387-4236-A056-54D0CB1256FA}" destId="{542D09DB-F575-4745-A52A-F1DBE562486C}" srcOrd="0" destOrd="0" presId="urn:microsoft.com/office/officeart/2005/8/layout/pyramid2"/>
    <dgm:cxn modelId="{85632E94-C9FE-4706-85B0-BF9CA3204495}" type="presOf" srcId="{13261245-6D05-446D-98BD-E6E4790F8938}" destId="{0D90BB1E-4A87-4C71-8B21-147124FF16B5}" srcOrd="0" destOrd="0" presId="urn:microsoft.com/office/officeart/2005/8/layout/pyramid2"/>
    <dgm:cxn modelId="{0D35E119-8817-4AE8-93DB-6770D325E88B}" srcId="{257A0F85-A7AA-409B-A48F-CD363118B448}" destId="{2E1DE3A2-3C13-4AC4-8154-FE51B8463DAE}" srcOrd="4" destOrd="0" parTransId="{9465AE6F-2514-4204-A486-7001E1897900}" sibTransId="{81EFFE43-B8CB-4903-9187-3E73621EE8D1}"/>
    <dgm:cxn modelId="{55F9BDF9-B23E-41BF-BEC8-87099AB51225}" srcId="{257A0F85-A7AA-409B-A48F-CD363118B448}" destId="{13261245-6D05-446D-98BD-E6E4790F8938}" srcOrd="1" destOrd="0" parTransId="{A5D68BA4-64A8-4980-9AF0-FF2D534038C9}" sibTransId="{3962B79B-9ACE-4E93-8C5D-94898A34AA82}"/>
    <dgm:cxn modelId="{59C26C4D-C788-4F4B-9343-8800F75C5384}" srcId="{257A0F85-A7AA-409B-A48F-CD363118B448}" destId="{7A2C2DF7-D32B-41CA-B89E-FF519FB1B3EC}" srcOrd="2" destOrd="0" parTransId="{F6008311-499C-4D2F-B460-25D3A883FB67}" sibTransId="{B4FA8AC9-A055-46F9-BE25-300E8128E2E4}"/>
    <dgm:cxn modelId="{17E1D756-68CD-4ED4-9716-76789B6003E7}" type="presOf" srcId="{7A2C2DF7-D32B-41CA-B89E-FF519FB1B3EC}" destId="{3D3165AA-9421-4839-A2CC-802DBF092167}" srcOrd="0" destOrd="0" presId="urn:microsoft.com/office/officeart/2005/8/layout/pyramid2"/>
    <dgm:cxn modelId="{7B7FCF56-BDDE-4C7F-8B5E-9A279CEDA328}" type="presOf" srcId="{257A0F85-A7AA-409B-A48F-CD363118B448}" destId="{4665F287-CBCC-404C-B0CA-21B4AE96ED31}" srcOrd="0" destOrd="0" presId="urn:microsoft.com/office/officeart/2005/8/layout/pyramid2"/>
    <dgm:cxn modelId="{635482F9-70C6-4596-A7F8-DC1EFE01D87C}" type="presOf" srcId="{2E1DE3A2-3C13-4AC4-8154-FE51B8463DAE}" destId="{8406762C-F9B0-4DF1-AD15-EA88979173BA}" srcOrd="0" destOrd="0" presId="urn:microsoft.com/office/officeart/2005/8/layout/pyramid2"/>
    <dgm:cxn modelId="{F7675832-BA4A-4B47-B46E-E82A6BDA015B}" srcId="{257A0F85-A7AA-409B-A48F-CD363118B448}" destId="{281F5F67-CA59-4F6E-9C9F-ABE6492AD518}" srcOrd="3" destOrd="0" parTransId="{21A1FB5A-328E-420C-B463-9546424C50D1}" sibTransId="{9882C686-1830-4E62-B2D2-B47C027D7EB7}"/>
    <dgm:cxn modelId="{2A7D2839-A7CD-4084-9D2B-CE70784094E6}" srcId="{257A0F85-A7AA-409B-A48F-CD363118B448}" destId="{A0A063AF-7387-4236-A056-54D0CB1256FA}" srcOrd="0" destOrd="0" parTransId="{D48B9D9C-35E8-4A7B-AD11-CB58B2037E17}" sibTransId="{3C23A24A-CA0F-4476-B4DD-F124A13E35BD}"/>
    <dgm:cxn modelId="{3D7ACA52-196D-41D8-89E0-3D1757243608}" type="presParOf" srcId="{4665F287-CBCC-404C-B0CA-21B4AE96ED31}" destId="{82BCC378-BB59-4109-9233-154844FF5E11}" srcOrd="0" destOrd="0" presId="urn:microsoft.com/office/officeart/2005/8/layout/pyramid2"/>
    <dgm:cxn modelId="{8F71D81C-BAA3-4897-90DF-8696A2323553}" type="presParOf" srcId="{4665F287-CBCC-404C-B0CA-21B4AE96ED31}" destId="{AFC21454-6E03-48F6-ADA0-13072CAFEAE2}" srcOrd="1" destOrd="0" presId="urn:microsoft.com/office/officeart/2005/8/layout/pyramid2"/>
    <dgm:cxn modelId="{04FDB42E-C903-4C18-9B33-E11FD3140FF7}" type="presParOf" srcId="{AFC21454-6E03-48F6-ADA0-13072CAFEAE2}" destId="{542D09DB-F575-4745-A52A-F1DBE562486C}" srcOrd="0" destOrd="0" presId="urn:microsoft.com/office/officeart/2005/8/layout/pyramid2"/>
    <dgm:cxn modelId="{5C685029-5C81-4407-8AD2-AE4DB78D1B6A}" type="presParOf" srcId="{AFC21454-6E03-48F6-ADA0-13072CAFEAE2}" destId="{318CD430-77A4-4673-B559-6074391E3B14}" srcOrd="1" destOrd="0" presId="urn:microsoft.com/office/officeart/2005/8/layout/pyramid2"/>
    <dgm:cxn modelId="{76E2F884-B542-49BC-B152-6A36B68E64A8}" type="presParOf" srcId="{AFC21454-6E03-48F6-ADA0-13072CAFEAE2}" destId="{0D90BB1E-4A87-4C71-8B21-147124FF16B5}" srcOrd="2" destOrd="0" presId="urn:microsoft.com/office/officeart/2005/8/layout/pyramid2"/>
    <dgm:cxn modelId="{9A69EF81-E52B-43F9-8745-2113B892E3CF}" type="presParOf" srcId="{AFC21454-6E03-48F6-ADA0-13072CAFEAE2}" destId="{C6EA05F2-1912-4EFE-8247-0BB9BD3F103A}" srcOrd="3" destOrd="0" presId="urn:microsoft.com/office/officeart/2005/8/layout/pyramid2"/>
    <dgm:cxn modelId="{A67E03A4-5AA2-4749-B71F-86F215757C83}" type="presParOf" srcId="{AFC21454-6E03-48F6-ADA0-13072CAFEAE2}" destId="{3D3165AA-9421-4839-A2CC-802DBF092167}" srcOrd="4" destOrd="0" presId="urn:microsoft.com/office/officeart/2005/8/layout/pyramid2"/>
    <dgm:cxn modelId="{E0450916-60AD-4DC4-883D-9301E469B4C3}" type="presParOf" srcId="{AFC21454-6E03-48F6-ADA0-13072CAFEAE2}" destId="{24EAB1BE-2599-4CD6-86BA-E1AFAD663429}" srcOrd="5" destOrd="0" presId="urn:microsoft.com/office/officeart/2005/8/layout/pyramid2"/>
    <dgm:cxn modelId="{B8F9F379-720B-4351-9AD5-B91B171D816D}" type="presParOf" srcId="{AFC21454-6E03-48F6-ADA0-13072CAFEAE2}" destId="{2D4887AC-FFDB-4B85-91E4-A68201869F25}" srcOrd="6" destOrd="0" presId="urn:microsoft.com/office/officeart/2005/8/layout/pyramid2"/>
    <dgm:cxn modelId="{58760DC1-8A5D-4F11-9680-FC5C1DF51179}" type="presParOf" srcId="{AFC21454-6E03-48F6-ADA0-13072CAFEAE2}" destId="{28D275C9-F84B-4B6E-AB5F-72638A1541AC}" srcOrd="7" destOrd="0" presId="urn:microsoft.com/office/officeart/2005/8/layout/pyramid2"/>
    <dgm:cxn modelId="{84CA6B46-5472-49CD-AAD0-2B75FC7993B8}" type="presParOf" srcId="{AFC21454-6E03-48F6-ADA0-13072CAFEAE2}" destId="{8406762C-F9B0-4DF1-AD15-EA88979173BA}" srcOrd="8" destOrd="0" presId="urn:microsoft.com/office/officeart/2005/8/layout/pyramid2"/>
    <dgm:cxn modelId="{A33BBB34-66A5-4AC2-B2B3-930D0F03399D}" type="presParOf" srcId="{AFC21454-6E03-48F6-ADA0-13072CAFEAE2}" destId="{D0D93706-EBF7-45C7-91E8-D2D6DFE0803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A3F3AC-A5A3-4CCE-9898-1986DB745BE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94DCB4-B949-46D5-BA04-87D52685A86C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The noble gases are another group of elements. </a:t>
          </a:r>
          <a:endParaRPr lang="en-US" dirty="0">
            <a:solidFill>
              <a:srgbClr val="FF0000"/>
            </a:solidFill>
          </a:endParaRPr>
        </a:p>
      </dgm:t>
    </dgm:pt>
    <dgm:pt modelId="{15DF07B3-5D0D-4F22-BDB3-BF6189B77ED5}" type="parTrans" cxnId="{90112BE3-8F7B-4FA8-B40A-BE7791662E8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A8CAF7E-1B61-4C3B-83C3-AEBB56D6A2FA}" type="sibTrans" cxnId="{90112BE3-8F7B-4FA8-B40A-BE7791662E8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13CAB38-9B7B-47C5-9F14-D7DF70A55CEA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These six elements are neither metals nor nonmetals. </a:t>
          </a:r>
          <a:endParaRPr lang="en-US" dirty="0">
            <a:solidFill>
              <a:srgbClr val="FF0000"/>
            </a:solidFill>
          </a:endParaRPr>
        </a:p>
      </dgm:t>
    </dgm:pt>
    <dgm:pt modelId="{B233B0CA-0B66-4071-B13C-AC4C581C6266}" type="parTrans" cxnId="{91727D93-3A44-4F76-9BA2-AD3FF6C7140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9241BAC-59BE-4D4A-A151-63D37F8CD2D1}" type="sibTrans" cxnId="{91727D93-3A44-4F76-9BA2-AD3FF6C7140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75BF493-B0E7-4C19-B82D-3A70886FE7A6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They are unique because they are colorless and odorless. </a:t>
          </a:r>
          <a:endParaRPr lang="en-US" dirty="0">
            <a:solidFill>
              <a:srgbClr val="FF0000"/>
            </a:solidFill>
          </a:endParaRPr>
        </a:p>
      </dgm:t>
    </dgm:pt>
    <dgm:pt modelId="{5C7A4D07-82B9-4AF0-8B12-C027E40A2D1A}" type="parTrans" cxnId="{2FB6AD90-126E-431C-8149-118F82E1FD6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D5E8CF2-5087-47A7-BD3A-C0161BDE8345}" type="sibTrans" cxnId="{2FB6AD90-126E-431C-8149-118F82E1FD6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5B0F60E-E914-4E59-856B-FB0437A9E561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However, when electricity is added to some of them, like neon and argon, they GLOW!</a:t>
          </a:r>
          <a:endParaRPr lang="en-US" dirty="0">
            <a:solidFill>
              <a:srgbClr val="FF0000"/>
            </a:solidFill>
          </a:endParaRPr>
        </a:p>
      </dgm:t>
    </dgm:pt>
    <dgm:pt modelId="{216B5662-6AFC-4D8F-8535-1065A4211A91}" type="parTrans" cxnId="{BE09A099-7290-4259-8307-AC2BDD34A2B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9A6C677-7AE1-40E6-BEFB-00D0BC412244}" type="sibTrans" cxnId="{BE09A099-7290-4259-8307-AC2BDD34A2B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CF88933-CAE5-491A-BA98-548541292E8E}" type="pres">
      <dgm:prSet presAssocID="{74A3F3AC-A5A3-4CCE-9898-1986DB745B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C29DE-E841-4464-9EDF-AFF3DA9EE41B}" type="pres">
      <dgm:prSet presAssocID="{F394DCB4-B949-46D5-BA04-87D52685A86C}" presName="circle1" presStyleLbl="node1" presStyleIdx="0" presStyleCnt="4"/>
      <dgm:spPr/>
    </dgm:pt>
    <dgm:pt modelId="{685E3D62-3EE0-4399-A0E1-96FFC721972F}" type="pres">
      <dgm:prSet presAssocID="{F394DCB4-B949-46D5-BA04-87D52685A86C}" presName="space" presStyleCnt="0"/>
      <dgm:spPr/>
    </dgm:pt>
    <dgm:pt modelId="{E9E0930B-C87E-4CC6-BB79-3E05504EFA87}" type="pres">
      <dgm:prSet presAssocID="{F394DCB4-B949-46D5-BA04-87D52685A86C}" presName="rect1" presStyleLbl="alignAcc1" presStyleIdx="0" presStyleCnt="4"/>
      <dgm:spPr/>
      <dgm:t>
        <a:bodyPr/>
        <a:lstStyle/>
        <a:p>
          <a:endParaRPr lang="en-US"/>
        </a:p>
      </dgm:t>
    </dgm:pt>
    <dgm:pt modelId="{0CDD5A28-E394-4FD9-B0DC-C48BE7947EB2}" type="pres">
      <dgm:prSet presAssocID="{F13CAB38-9B7B-47C5-9F14-D7DF70A55CEA}" presName="vertSpace2" presStyleLbl="node1" presStyleIdx="0" presStyleCnt="4"/>
      <dgm:spPr/>
    </dgm:pt>
    <dgm:pt modelId="{982B692B-9C27-4AE7-8421-E07677B2C1ED}" type="pres">
      <dgm:prSet presAssocID="{F13CAB38-9B7B-47C5-9F14-D7DF70A55CEA}" presName="circle2" presStyleLbl="node1" presStyleIdx="1" presStyleCnt="4"/>
      <dgm:spPr/>
    </dgm:pt>
    <dgm:pt modelId="{F82ED256-9A66-43CE-BBCA-A34B2B225EA1}" type="pres">
      <dgm:prSet presAssocID="{F13CAB38-9B7B-47C5-9F14-D7DF70A55CEA}" presName="rect2" presStyleLbl="alignAcc1" presStyleIdx="1" presStyleCnt="4"/>
      <dgm:spPr/>
      <dgm:t>
        <a:bodyPr/>
        <a:lstStyle/>
        <a:p>
          <a:endParaRPr lang="en-US"/>
        </a:p>
      </dgm:t>
    </dgm:pt>
    <dgm:pt modelId="{E164A525-27B3-40D5-AD51-10769F0DEE59}" type="pres">
      <dgm:prSet presAssocID="{E75BF493-B0E7-4C19-B82D-3A70886FE7A6}" presName="vertSpace3" presStyleLbl="node1" presStyleIdx="1" presStyleCnt="4"/>
      <dgm:spPr/>
    </dgm:pt>
    <dgm:pt modelId="{BE47EC12-7933-4A0C-93D0-2BE9CB3FBDD4}" type="pres">
      <dgm:prSet presAssocID="{E75BF493-B0E7-4C19-B82D-3A70886FE7A6}" presName="circle3" presStyleLbl="node1" presStyleIdx="2" presStyleCnt="4"/>
      <dgm:spPr/>
    </dgm:pt>
    <dgm:pt modelId="{B30AE0A8-E0AA-4EA2-B304-D38CAA36932B}" type="pres">
      <dgm:prSet presAssocID="{E75BF493-B0E7-4C19-B82D-3A70886FE7A6}" presName="rect3" presStyleLbl="alignAcc1" presStyleIdx="2" presStyleCnt="4"/>
      <dgm:spPr/>
      <dgm:t>
        <a:bodyPr/>
        <a:lstStyle/>
        <a:p>
          <a:endParaRPr lang="en-US"/>
        </a:p>
      </dgm:t>
    </dgm:pt>
    <dgm:pt modelId="{D36938CC-E89E-44B3-A5EA-C0E5A089478C}" type="pres">
      <dgm:prSet presAssocID="{55B0F60E-E914-4E59-856B-FB0437A9E561}" presName="vertSpace4" presStyleLbl="node1" presStyleIdx="2" presStyleCnt="4"/>
      <dgm:spPr/>
    </dgm:pt>
    <dgm:pt modelId="{4280758D-6A9A-4EA6-B74D-79D8EBB19604}" type="pres">
      <dgm:prSet presAssocID="{55B0F60E-E914-4E59-856B-FB0437A9E561}" presName="circle4" presStyleLbl="node1" presStyleIdx="3" presStyleCnt="4"/>
      <dgm:spPr/>
    </dgm:pt>
    <dgm:pt modelId="{6BACD596-4E8E-453F-B3B9-BB5355E3A320}" type="pres">
      <dgm:prSet presAssocID="{55B0F60E-E914-4E59-856B-FB0437A9E561}" presName="rect4" presStyleLbl="alignAcc1" presStyleIdx="3" presStyleCnt="4"/>
      <dgm:spPr/>
      <dgm:t>
        <a:bodyPr/>
        <a:lstStyle/>
        <a:p>
          <a:endParaRPr lang="en-US"/>
        </a:p>
      </dgm:t>
    </dgm:pt>
    <dgm:pt modelId="{921AE0A2-58F1-4A65-8629-C60B9053FF22}" type="pres">
      <dgm:prSet presAssocID="{F394DCB4-B949-46D5-BA04-87D52685A86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E925E-E20E-4FAE-9B46-CA54C1922006}" type="pres">
      <dgm:prSet presAssocID="{F13CAB38-9B7B-47C5-9F14-D7DF70A55CE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4DD11-EE1C-4A43-B31D-16B53C4FE351}" type="pres">
      <dgm:prSet presAssocID="{E75BF493-B0E7-4C19-B82D-3A70886FE7A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8EFD5-D3F8-455E-83E0-0198FA70E220}" type="pres">
      <dgm:prSet presAssocID="{55B0F60E-E914-4E59-856B-FB0437A9E56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44087-4D2B-4408-8294-CB56A0AEFD69}" type="presOf" srcId="{55B0F60E-E914-4E59-856B-FB0437A9E561}" destId="{6BACD596-4E8E-453F-B3B9-BB5355E3A320}" srcOrd="0" destOrd="0" presId="urn:microsoft.com/office/officeart/2005/8/layout/target3"/>
    <dgm:cxn modelId="{963C7DC4-88E4-4D59-992C-1BAE40972D26}" type="presOf" srcId="{55B0F60E-E914-4E59-856B-FB0437A9E561}" destId="{DAA8EFD5-D3F8-455E-83E0-0198FA70E220}" srcOrd="1" destOrd="0" presId="urn:microsoft.com/office/officeart/2005/8/layout/target3"/>
    <dgm:cxn modelId="{02F7331C-5274-491F-990E-D82E43FF7BD7}" type="presOf" srcId="{F13CAB38-9B7B-47C5-9F14-D7DF70A55CEA}" destId="{F82ED256-9A66-43CE-BBCA-A34B2B225EA1}" srcOrd="0" destOrd="0" presId="urn:microsoft.com/office/officeart/2005/8/layout/target3"/>
    <dgm:cxn modelId="{4E552B08-0263-441C-8B04-00A0316EBF06}" type="presOf" srcId="{F13CAB38-9B7B-47C5-9F14-D7DF70A55CEA}" destId="{7F4E925E-E20E-4FAE-9B46-CA54C1922006}" srcOrd="1" destOrd="0" presId="urn:microsoft.com/office/officeart/2005/8/layout/target3"/>
    <dgm:cxn modelId="{89D093C7-CCF7-4A11-BF6C-B41D10566032}" type="presOf" srcId="{E75BF493-B0E7-4C19-B82D-3A70886FE7A6}" destId="{B30AE0A8-E0AA-4EA2-B304-D38CAA36932B}" srcOrd="0" destOrd="0" presId="urn:microsoft.com/office/officeart/2005/8/layout/target3"/>
    <dgm:cxn modelId="{60949053-A88C-4B2B-82B7-279986D2E731}" type="presOf" srcId="{F394DCB4-B949-46D5-BA04-87D52685A86C}" destId="{921AE0A2-58F1-4A65-8629-C60B9053FF22}" srcOrd="1" destOrd="0" presId="urn:microsoft.com/office/officeart/2005/8/layout/target3"/>
    <dgm:cxn modelId="{F06438DD-1483-41B2-ADA2-12B9349DA232}" type="presOf" srcId="{E75BF493-B0E7-4C19-B82D-3A70886FE7A6}" destId="{C9C4DD11-EE1C-4A43-B31D-16B53C4FE351}" srcOrd="1" destOrd="0" presId="urn:microsoft.com/office/officeart/2005/8/layout/target3"/>
    <dgm:cxn modelId="{90112BE3-8F7B-4FA8-B40A-BE7791662E80}" srcId="{74A3F3AC-A5A3-4CCE-9898-1986DB745BEB}" destId="{F394DCB4-B949-46D5-BA04-87D52685A86C}" srcOrd="0" destOrd="0" parTransId="{15DF07B3-5D0D-4F22-BDB3-BF6189B77ED5}" sibTransId="{0A8CAF7E-1B61-4C3B-83C3-AEBB56D6A2FA}"/>
    <dgm:cxn modelId="{91727D93-3A44-4F76-9BA2-AD3FF6C7140F}" srcId="{74A3F3AC-A5A3-4CCE-9898-1986DB745BEB}" destId="{F13CAB38-9B7B-47C5-9F14-D7DF70A55CEA}" srcOrd="1" destOrd="0" parTransId="{B233B0CA-0B66-4071-B13C-AC4C581C6266}" sibTransId="{F9241BAC-59BE-4D4A-A151-63D37F8CD2D1}"/>
    <dgm:cxn modelId="{BE09A099-7290-4259-8307-AC2BDD34A2B0}" srcId="{74A3F3AC-A5A3-4CCE-9898-1986DB745BEB}" destId="{55B0F60E-E914-4E59-856B-FB0437A9E561}" srcOrd="3" destOrd="0" parTransId="{216B5662-6AFC-4D8F-8535-1065A4211A91}" sibTransId="{D9A6C677-7AE1-40E6-BEFB-00D0BC412244}"/>
    <dgm:cxn modelId="{ECF7E7CC-654E-4DDD-8ED3-BDADDED1736E}" type="presOf" srcId="{F394DCB4-B949-46D5-BA04-87D52685A86C}" destId="{E9E0930B-C87E-4CC6-BB79-3E05504EFA87}" srcOrd="0" destOrd="0" presId="urn:microsoft.com/office/officeart/2005/8/layout/target3"/>
    <dgm:cxn modelId="{B9ACB00B-8CD7-421B-B071-DFFE3AA54FA4}" type="presOf" srcId="{74A3F3AC-A5A3-4CCE-9898-1986DB745BEB}" destId="{2CF88933-CAE5-491A-BA98-548541292E8E}" srcOrd="0" destOrd="0" presId="urn:microsoft.com/office/officeart/2005/8/layout/target3"/>
    <dgm:cxn modelId="{2FB6AD90-126E-431C-8149-118F82E1FD67}" srcId="{74A3F3AC-A5A3-4CCE-9898-1986DB745BEB}" destId="{E75BF493-B0E7-4C19-B82D-3A70886FE7A6}" srcOrd="2" destOrd="0" parTransId="{5C7A4D07-82B9-4AF0-8B12-C027E40A2D1A}" sibTransId="{BD5E8CF2-5087-47A7-BD3A-C0161BDE8345}"/>
    <dgm:cxn modelId="{46264BA6-BDE9-4591-9ABF-0D2E698653B4}" type="presParOf" srcId="{2CF88933-CAE5-491A-BA98-548541292E8E}" destId="{BB7C29DE-E841-4464-9EDF-AFF3DA9EE41B}" srcOrd="0" destOrd="0" presId="urn:microsoft.com/office/officeart/2005/8/layout/target3"/>
    <dgm:cxn modelId="{23E93637-2CF2-4BF0-A32B-F18F27DB9F1F}" type="presParOf" srcId="{2CF88933-CAE5-491A-BA98-548541292E8E}" destId="{685E3D62-3EE0-4399-A0E1-96FFC721972F}" srcOrd="1" destOrd="0" presId="urn:microsoft.com/office/officeart/2005/8/layout/target3"/>
    <dgm:cxn modelId="{FDF10E90-FCF8-4206-B890-517F171EF34C}" type="presParOf" srcId="{2CF88933-CAE5-491A-BA98-548541292E8E}" destId="{E9E0930B-C87E-4CC6-BB79-3E05504EFA87}" srcOrd="2" destOrd="0" presId="urn:microsoft.com/office/officeart/2005/8/layout/target3"/>
    <dgm:cxn modelId="{E56D7346-0887-4A22-9C1F-ADF17FA474D9}" type="presParOf" srcId="{2CF88933-CAE5-491A-BA98-548541292E8E}" destId="{0CDD5A28-E394-4FD9-B0DC-C48BE7947EB2}" srcOrd="3" destOrd="0" presId="urn:microsoft.com/office/officeart/2005/8/layout/target3"/>
    <dgm:cxn modelId="{236D4557-05C3-4215-9422-424F023912AD}" type="presParOf" srcId="{2CF88933-CAE5-491A-BA98-548541292E8E}" destId="{982B692B-9C27-4AE7-8421-E07677B2C1ED}" srcOrd="4" destOrd="0" presId="urn:microsoft.com/office/officeart/2005/8/layout/target3"/>
    <dgm:cxn modelId="{95D9FDBC-5B5F-4563-8C2D-B64EA274855E}" type="presParOf" srcId="{2CF88933-CAE5-491A-BA98-548541292E8E}" destId="{F82ED256-9A66-43CE-BBCA-A34B2B225EA1}" srcOrd="5" destOrd="0" presId="urn:microsoft.com/office/officeart/2005/8/layout/target3"/>
    <dgm:cxn modelId="{30F4AA83-4752-46CE-837A-582FDCF66EFC}" type="presParOf" srcId="{2CF88933-CAE5-491A-BA98-548541292E8E}" destId="{E164A525-27B3-40D5-AD51-10769F0DEE59}" srcOrd="6" destOrd="0" presId="urn:microsoft.com/office/officeart/2005/8/layout/target3"/>
    <dgm:cxn modelId="{668AF439-A465-4E53-8D98-776D0AF609CC}" type="presParOf" srcId="{2CF88933-CAE5-491A-BA98-548541292E8E}" destId="{BE47EC12-7933-4A0C-93D0-2BE9CB3FBDD4}" srcOrd="7" destOrd="0" presId="urn:microsoft.com/office/officeart/2005/8/layout/target3"/>
    <dgm:cxn modelId="{FA9736D8-8CEE-448F-A4C7-73E9B122ED74}" type="presParOf" srcId="{2CF88933-CAE5-491A-BA98-548541292E8E}" destId="{B30AE0A8-E0AA-4EA2-B304-D38CAA36932B}" srcOrd="8" destOrd="0" presId="urn:microsoft.com/office/officeart/2005/8/layout/target3"/>
    <dgm:cxn modelId="{68F4AB5B-222A-44F6-A62D-D1658568788E}" type="presParOf" srcId="{2CF88933-CAE5-491A-BA98-548541292E8E}" destId="{D36938CC-E89E-44B3-A5EA-C0E5A089478C}" srcOrd="9" destOrd="0" presId="urn:microsoft.com/office/officeart/2005/8/layout/target3"/>
    <dgm:cxn modelId="{42FB1A02-42F9-4AB4-AA1C-BCA6FA58089E}" type="presParOf" srcId="{2CF88933-CAE5-491A-BA98-548541292E8E}" destId="{4280758D-6A9A-4EA6-B74D-79D8EBB19604}" srcOrd="10" destOrd="0" presId="urn:microsoft.com/office/officeart/2005/8/layout/target3"/>
    <dgm:cxn modelId="{941C8E06-9C2D-433B-B301-CC329B1C0D48}" type="presParOf" srcId="{2CF88933-CAE5-491A-BA98-548541292E8E}" destId="{6BACD596-4E8E-453F-B3B9-BB5355E3A320}" srcOrd="11" destOrd="0" presId="urn:microsoft.com/office/officeart/2005/8/layout/target3"/>
    <dgm:cxn modelId="{33DDF132-D06F-4EB5-A294-AB57C74A48D6}" type="presParOf" srcId="{2CF88933-CAE5-491A-BA98-548541292E8E}" destId="{921AE0A2-58F1-4A65-8629-C60B9053FF22}" srcOrd="12" destOrd="0" presId="urn:microsoft.com/office/officeart/2005/8/layout/target3"/>
    <dgm:cxn modelId="{36AB4F55-A958-47FB-8F6E-5B922EBC994F}" type="presParOf" srcId="{2CF88933-CAE5-491A-BA98-548541292E8E}" destId="{7F4E925E-E20E-4FAE-9B46-CA54C1922006}" srcOrd="13" destOrd="0" presId="urn:microsoft.com/office/officeart/2005/8/layout/target3"/>
    <dgm:cxn modelId="{59EEA254-334A-4126-93D0-14A7612AE33C}" type="presParOf" srcId="{2CF88933-CAE5-491A-BA98-548541292E8E}" destId="{C9C4DD11-EE1C-4A43-B31D-16B53C4FE351}" srcOrd="14" destOrd="0" presId="urn:microsoft.com/office/officeart/2005/8/layout/target3"/>
    <dgm:cxn modelId="{D030D151-FB08-4413-BF61-E608E35501DD}" type="presParOf" srcId="{2CF88933-CAE5-491A-BA98-548541292E8E}" destId="{DAA8EFD5-D3F8-455E-83E0-0198FA70E22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7B504E-33F1-4FC3-8F82-E3117A9CD60A}">
      <dsp:nvSpPr>
        <dsp:cNvPr id="0" name=""/>
        <dsp:cNvSpPr/>
      </dsp:nvSpPr>
      <dsp:spPr>
        <a:xfrm rot="10800000">
          <a:off x="1729550" y="1710"/>
          <a:ext cx="5472684" cy="12573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Atom: smallest unit of an element, that has properties of that element</a:t>
          </a:r>
          <a:endParaRPr lang="en-US" sz="2500" kern="1200" dirty="0"/>
        </a:p>
      </dsp:txBody>
      <dsp:txXfrm rot="10800000">
        <a:off x="1729550" y="1710"/>
        <a:ext cx="5472684" cy="1257304"/>
      </dsp:txXfrm>
    </dsp:sp>
    <dsp:sp modelId="{D43992EE-171F-43D8-9F49-29497CC7336E}">
      <dsp:nvSpPr>
        <dsp:cNvPr id="0" name=""/>
        <dsp:cNvSpPr/>
      </dsp:nvSpPr>
      <dsp:spPr>
        <a:xfrm>
          <a:off x="1027365" y="1710"/>
          <a:ext cx="1404371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92D58-5961-451F-B198-A6A0CDDD8E92}">
      <dsp:nvSpPr>
        <dsp:cNvPr id="0" name=""/>
        <dsp:cNvSpPr/>
      </dsp:nvSpPr>
      <dsp:spPr>
        <a:xfrm rot="10800000">
          <a:off x="1767650" y="1634329"/>
          <a:ext cx="5472684" cy="125730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Molecule: a group of two or more atoms that are joined</a:t>
          </a:r>
          <a:endParaRPr lang="en-US" sz="2500" kern="1200" dirty="0"/>
        </a:p>
      </dsp:txBody>
      <dsp:txXfrm rot="10800000">
        <a:off x="1767650" y="1634329"/>
        <a:ext cx="5472684" cy="1257304"/>
      </dsp:txXfrm>
    </dsp:sp>
    <dsp:sp modelId="{9DC03803-922C-4156-BF50-75E7F9EF48CF}">
      <dsp:nvSpPr>
        <dsp:cNvPr id="0" name=""/>
        <dsp:cNvSpPr/>
      </dsp:nvSpPr>
      <dsp:spPr>
        <a:xfrm>
          <a:off x="989265" y="1634329"/>
          <a:ext cx="1556769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46B17-A243-498B-8047-A65007C4E644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Element: a substance made of only one kind of atom</a:t>
          </a:r>
          <a:endParaRPr lang="en-US" sz="2500" kern="1200" dirty="0"/>
        </a:p>
      </dsp:txBody>
      <dsp:txXfrm rot="10800000">
        <a:off x="1692784" y="3266948"/>
        <a:ext cx="5472684" cy="1257304"/>
      </dsp:txXfrm>
    </dsp:sp>
    <dsp:sp modelId="{75E559EB-EEDE-4E9C-A5BD-71B1A2B04A53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12A754-54E4-4300-B1E3-EC3773965F64}">
      <dsp:nvSpPr>
        <dsp:cNvPr id="0" name=""/>
        <dsp:cNvSpPr/>
      </dsp:nvSpPr>
      <dsp:spPr>
        <a:xfrm rot="16200000">
          <a:off x="-121840" y="121840"/>
          <a:ext cx="2262981" cy="2019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You know that it has different properties. </a:t>
          </a:r>
          <a:endParaRPr lang="en-US" sz="2400" b="1" kern="1200" dirty="0"/>
        </a:p>
      </dsp:txBody>
      <dsp:txXfrm rot="16200000">
        <a:off x="161031" y="-161031"/>
        <a:ext cx="1697236" cy="2019300"/>
      </dsp:txXfrm>
    </dsp:sp>
    <dsp:sp modelId="{B3A6A948-447D-4EAB-97DF-2712390B31D2}">
      <dsp:nvSpPr>
        <dsp:cNvPr id="0" name=""/>
        <dsp:cNvSpPr/>
      </dsp:nvSpPr>
      <dsp:spPr>
        <a:xfrm>
          <a:off x="2019300" y="0"/>
          <a:ext cx="20193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But how does it come together to make the things you see and touch?</a:t>
          </a:r>
          <a:endParaRPr lang="en-US" sz="2000" b="1" kern="1200" dirty="0"/>
        </a:p>
      </dsp:txBody>
      <dsp:txXfrm>
        <a:off x="2019300" y="0"/>
        <a:ext cx="2019300" cy="1697236"/>
      </dsp:txXfrm>
    </dsp:sp>
    <dsp:sp modelId="{4B830CFA-6550-4464-A1F6-90D245526C52}">
      <dsp:nvSpPr>
        <dsp:cNvPr id="0" name=""/>
        <dsp:cNvSpPr/>
      </dsp:nvSpPr>
      <dsp:spPr>
        <a:xfrm rot="10800000">
          <a:off x="0" y="2262981"/>
          <a:ext cx="20193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Air is something around you everywhere.</a:t>
          </a:r>
          <a:endParaRPr lang="en-US" sz="2400" b="1" kern="1200" dirty="0"/>
        </a:p>
      </dsp:txBody>
      <dsp:txXfrm rot="10800000">
        <a:off x="0" y="2828726"/>
        <a:ext cx="2019300" cy="1697236"/>
      </dsp:txXfrm>
    </dsp:sp>
    <dsp:sp modelId="{016C2764-F28D-4F88-8A83-8A88B7175CA7}">
      <dsp:nvSpPr>
        <dsp:cNvPr id="0" name=""/>
        <dsp:cNvSpPr/>
      </dsp:nvSpPr>
      <dsp:spPr>
        <a:xfrm rot="5400000">
          <a:off x="1897459" y="2384822"/>
          <a:ext cx="2262981" cy="2019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You need it to breathe. You know it is matter.</a:t>
          </a:r>
          <a:endParaRPr lang="en-US" sz="2400" b="1" kern="1200" dirty="0"/>
        </a:p>
      </dsp:txBody>
      <dsp:txXfrm rot="5400000">
        <a:off x="2180331" y="2667694"/>
        <a:ext cx="1697236" cy="2019300"/>
      </dsp:txXfrm>
    </dsp:sp>
    <dsp:sp modelId="{8F33B059-74A5-4FA5-B65B-21171B939FD2}">
      <dsp:nvSpPr>
        <dsp:cNvPr id="0" name=""/>
        <dsp:cNvSpPr/>
      </dsp:nvSpPr>
      <dsp:spPr>
        <a:xfrm>
          <a:off x="1413510" y="1697236"/>
          <a:ext cx="12115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What is matter made of?</a:t>
          </a:r>
          <a:endParaRPr lang="en-US" sz="2000" b="1" kern="1200" dirty="0"/>
        </a:p>
      </dsp:txBody>
      <dsp:txXfrm>
        <a:off x="1413510" y="1697236"/>
        <a:ext cx="1211580" cy="11314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629927-9FA6-4F88-B8DB-BBA56200ED0A}">
      <dsp:nvSpPr>
        <dsp:cNvPr id="0" name=""/>
        <dsp:cNvSpPr/>
      </dsp:nvSpPr>
      <dsp:spPr>
        <a:xfrm>
          <a:off x="0" y="591343"/>
          <a:ext cx="2571749" cy="15430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Democritus made up the word atom. </a:t>
          </a:r>
          <a:endParaRPr lang="en-US" sz="2800" b="1" kern="1200" dirty="0"/>
        </a:p>
      </dsp:txBody>
      <dsp:txXfrm>
        <a:off x="0" y="591343"/>
        <a:ext cx="2571749" cy="1543050"/>
      </dsp:txXfrm>
    </dsp:sp>
    <dsp:sp modelId="{B9DF4DF9-8BCA-476A-B6E0-138CA1A83759}">
      <dsp:nvSpPr>
        <dsp:cNvPr id="0" name=""/>
        <dsp:cNvSpPr/>
      </dsp:nvSpPr>
      <dsp:spPr>
        <a:xfrm>
          <a:off x="2828925" y="591343"/>
          <a:ext cx="2571749" cy="15430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It comes from a word “cannot be divided”. </a:t>
          </a:r>
          <a:endParaRPr lang="en-US" sz="2800" b="1" kern="1200" dirty="0"/>
        </a:p>
      </dsp:txBody>
      <dsp:txXfrm>
        <a:off x="2828925" y="591343"/>
        <a:ext cx="2571749" cy="1543050"/>
      </dsp:txXfrm>
    </dsp:sp>
    <dsp:sp modelId="{E4568699-B9DE-4EAD-9B0C-83326C6ABE6A}">
      <dsp:nvSpPr>
        <dsp:cNvPr id="0" name=""/>
        <dsp:cNvSpPr/>
      </dsp:nvSpPr>
      <dsp:spPr>
        <a:xfrm>
          <a:off x="5657849" y="591343"/>
          <a:ext cx="2571749" cy="15430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Think about a tank of oxygen. </a:t>
          </a:r>
          <a:endParaRPr lang="en-US" sz="2800" b="1" kern="1200" dirty="0"/>
        </a:p>
      </dsp:txBody>
      <dsp:txXfrm>
        <a:off x="5657849" y="591343"/>
        <a:ext cx="2571749" cy="1543050"/>
      </dsp:txXfrm>
    </dsp:sp>
    <dsp:sp modelId="{ABBF72EC-CEF2-435D-9160-A0D27D8B1D4A}">
      <dsp:nvSpPr>
        <dsp:cNvPr id="0" name=""/>
        <dsp:cNvSpPr/>
      </dsp:nvSpPr>
      <dsp:spPr>
        <a:xfrm>
          <a:off x="0" y="2391569"/>
          <a:ext cx="2571749" cy="15430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You can divide all the oxygen inside into smaller and smaller parts. </a:t>
          </a:r>
          <a:endParaRPr lang="en-US" sz="2100" b="1" kern="1200" dirty="0"/>
        </a:p>
      </dsp:txBody>
      <dsp:txXfrm>
        <a:off x="0" y="2391569"/>
        <a:ext cx="2571749" cy="1543050"/>
      </dsp:txXfrm>
    </dsp:sp>
    <dsp:sp modelId="{6973465F-D750-4274-AC32-43619A232AFF}">
      <dsp:nvSpPr>
        <dsp:cNvPr id="0" name=""/>
        <dsp:cNvSpPr/>
      </dsp:nvSpPr>
      <dsp:spPr>
        <a:xfrm>
          <a:off x="2828925" y="2391569"/>
          <a:ext cx="2571749" cy="15430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But when you get to an oxygen atom, you have to stop. </a:t>
          </a:r>
          <a:endParaRPr lang="en-US" sz="2100" b="1" kern="1200" dirty="0"/>
        </a:p>
      </dsp:txBody>
      <dsp:txXfrm>
        <a:off x="2828925" y="2391569"/>
        <a:ext cx="2571749" cy="1543050"/>
      </dsp:txXfrm>
    </dsp:sp>
    <dsp:sp modelId="{6A4501D6-D052-4ACD-80FE-AB15CDDEF469}">
      <dsp:nvSpPr>
        <dsp:cNvPr id="0" name=""/>
        <dsp:cNvSpPr/>
      </dsp:nvSpPr>
      <dsp:spPr>
        <a:xfrm>
          <a:off x="5657849" y="2391569"/>
          <a:ext cx="2571749" cy="15430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If you break it up further, it wont be oxygen anymore. </a:t>
          </a:r>
          <a:endParaRPr lang="en-US" sz="2100" b="1" kern="1200" dirty="0"/>
        </a:p>
      </dsp:txBody>
      <dsp:txXfrm>
        <a:off x="5657849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222E99-EF0D-4BC4-97B2-91BBB1FF96AE}">
      <dsp:nvSpPr>
        <dsp:cNvPr id="0" name=""/>
        <dsp:cNvSpPr/>
      </dsp:nvSpPr>
      <dsp:spPr>
        <a:xfrm>
          <a:off x="1139427" y="987112"/>
          <a:ext cx="3394472" cy="339447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5EC66C-D181-406B-99FC-0F55FB361CD2}">
      <dsp:nvSpPr>
        <dsp:cNvPr id="0" name=""/>
        <dsp:cNvSpPr/>
      </dsp:nvSpPr>
      <dsp:spPr>
        <a:xfrm>
          <a:off x="1516496" y="1364181"/>
          <a:ext cx="2640333" cy="2640333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0565F1-AC07-427A-9899-51948FF063F1}">
      <dsp:nvSpPr>
        <dsp:cNvPr id="0" name=""/>
        <dsp:cNvSpPr/>
      </dsp:nvSpPr>
      <dsp:spPr>
        <a:xfrm>
          <a:off x="1893566" y="1741251"/>
          <a:ext cx="1886195" cy="188619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549E3A-8647-4325-81C4-2CBF0CCEA07C}">
      <dsp:nvSpPr>
        <dsp:cNvPr id="0" name=""/>
        <dsp:cNvSpPr/>
      </dsp:nvSpPr>
      <dsp:spPr>
        <a:xfrm>
          <a:off x="2270918" y="2118603"/>
          <a:ext cx="1131490" cy="113149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7805A0-5F9D-4930-88B2-175E543D1195}">
      <dsp:nvSpPr>
        <dsp:cNvPr id="0" name=""/>
        <dsp:cNvSpPr/>
      </dsp:nvSpPr>
      <dsp:spPr>
        <a:xfrm>
          <a:off x="2647987" y="2495672"/>
          <a:ext cx="377352" cy="3773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3A7DD0-AE1E-46CF-98C5-3BBE28C6AF9D}">
      <dsp:nvSpPr>
        <dsp:cNvPr id="0" name=""/>
        <dsp:cNvSpPr/>
      </dsp:nvSpPr>
      <dsp:spPr>
        <a:xfrm>
          <a:off x="5099645" y="144378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C000"/>
              </a:solidFill>
            </a:rPr>
            <a:t>Water is not an element. </a:t>
          </a:r>
          <a:endParaRPr lang="en-US" sz="1600" kern="1200" dirty="0">
            <a:solidFill>
              <a:srgbClr val="FFC000"/>
            </a:solidFill>
          </a:endParaRPr>
        </a:p>
      </dsp:txBody>
      <dsp:txXfrm>
        <a:off x="5099645" y="144378"/>
        <a:ext cx="1697236" cy="599237"/>
      </dsp:txXfrm>
    </dsp:sp>
    <dsp:sp modelId="{57142B6A-4A25-4DBA-AB7B-0A2769B79AFA}">
      <dsp:nvSpPr>
        <dsp:cNvPr id="0" name=""/>
        <dsp:cNvSpPr/>
      </dsp:nvSpPr>
      <dsp:spPr>
        <a:xfrm>
          <a:off x="4675336" y="443996"/>
          <a:ext cx="4243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A450D4-E540-4E32-B71C-42E86C069C9C}">
      <dsp:nvSpPr>
        <dsp:cNvPr id="0" name=""/>
        <dsp:cNvSpPr/>
      </dsp:nvSpPr>
      <dsp:spPr>
        <a:xfrm rot="5400000">
          <a:off x="2634409" y="646250"/>
          <a:ext cx="2240351" cy="1835843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12DEAD-1D93-4233-9C19-8293BF00D281}">
      <dsp:nvSpPr>
        <dsp:cNvPr id="0" name=""/>
        <dsp:cNvSpPr/>
      </dsp:nvSpPr>
      <dsp:spPr>
        <a:xfrm>
          <a:off x="5099645" y="778013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C000"/>
              </a:solidFill>
            </a:rPr>
            <a:t>Scientists have identified 116 elements. </a:t>
          </a:r>
          <a:endParaRPr lang="en-US" sz="1600" kern="1200" dirty="0">
            <a:solidFill>
              <a:srgbClr val="FFC000"/>
            </a:solidFill>
          </a:endParaRPr>
        </a:p>
      </dsp:txBody>
      <dsp:txXfrm>
        <a:off x="5099645" y="778013"/>
        <a:ext cx="1697236" cy="599237"/>
      </dsp:txXfrm>
    </dsp:sp>
    <dsp:sp modelId="{2E91A60E-771E-4225-8E7B-5C4CA628A75C}">
      <dsp:nvSpPr>
        <dsp:cNvPr id="0" name=""/>
        <dsp:cNvSpPr/>
      </dsp:nvSpPr>
      <dsp:spPr>
        <a:xfrm>
          <a:off x="4675336" y="1077631"/>
          <a:ext cx="4243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199C1F-57DB-40C3-BC68-25D29C864E2E}">
      <dsp:nvSpPr>
        <dsp:cNvPr id="0" name=""/>
        <dsp:cNvSpPr/>
      </dsp:nvSpPr>
      <dsp:spPr>
        <a:xfrm rot="5400000">
          <a:off x="2963617" y="1231740"/>
          <a:ext cx="1865375" cy="155579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227293-D950-4AF0-B9AE-B7125DF22F1C}">
      <dsp:nvSpPr>
        <dsp:cNvPr id="0" name=""/>
        <dsp:cNvSpPr/>
      </dsp:nvSpPr>
      <dsp:spPr>
        <a:xfrm>
          <a:off x="5099645" y="1411647"/>
          <a:ext cx="1697236" cy="59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C000"/>
              </a:solidFill>
            </a:rPr>
            <a:t>Some of them are familiar to you. </a:t>
          </a:r>
          <a:endParaRPr lang="en-US" sz="1600" kern="1200" dirty="0">
            <a:solidFill>
              <a:srgbClr val="FFC000"/>
            </a:solidFill>
          </a:endParaRPr>
        </a:p>
      </dsp:txBody>
      <dsp:txXfrm>
        <a:off x="5099645" y="1411647"/>
        <a:ext cx="1697236" cy="599237"/>
      </dsp:txXfrm>
    </dsp:sp>
    <dsp:sp modelId="{EE513CD2-1239-48AE-9343-66C620584398}">
      <dsp:nvSpPr>
        <dsp:cNvPr id="0" name=""/>
        <dsp:cNvSpPr/>
      </dsp:nvSpPr>
      <dsp:spPr>
        <a:xfrm>
          <a:off x="4675336" y="1711266"/>
          <a:ext cx="4243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B54855-EAAB-4614-882E-FD468C05DC10}">
      <dsp:nvSpPr>
        <dsp:cNvPr id="0" name=""/>
        <dsp:cNvSpPr/>
      </dsp:nvSpPr>
      <dsp:spPr>
        <a:xfrm rot="5400000">
          <a:off x="3286431" y="1793299"/>
          <a:ext cx="1470937" cy="130687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D561E5-FC4F-4D19-85CE-99EE3E7F4FE5}">
      <dsp:nvSpPr>
        <dsp:cNvPr id="0" name=""/>
        <dsp:cNvSpPr/>
      </dsp:nvSpPr>
      <dsp:spPr>
        <a:xfrm>
          <a:off x="5105407" y="2057400"/>
          <a:ext cx="2283817" cy="54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C000"/>
              </a:solidFill>
            </a:rPr>
            <a:t>Iron is an element that can make horseshoes. </a:t>
          </a:r>
          <a:endParaRPr lang="en-US" sz="1600" kern="1200" dirty="0">
            <a:solidFill>
              <a:srgbClr val="FFC000"/>
            </a:solidFill>
          </a:endParaRPr>
        </a:p>
      </dsp:txBody>
      <dsp:txXfrm>
        <a:off x="5105407" y="2057400"/>
        <a:ext cx="2283817" cy="547846"/>
      </dsp:txXfrm>
    </dsp:sp>
    <dsp:sp modelId="{ACBC40D0-C3E9-48CB-9F29-61A8EBEC76FF}">
      <dsp:nvSpPr>
        <dsp:cNvPr id="0" name=""/>
        <dsp:cNvSpPr/>
      </dsp:nvSpPr>
      <dsp:spPr>
        <a:xfrm>
          <a:off x="4675336" y="2331323"/>
          <a:ext cx="4243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14335D-F5D8-414E-A7EB-09AAD5E1CE37}">
      <dsp:nvSpPr>
        <dsp:cNvPr id="0" name=""/>
        <dsp:cNvSpPr/>
      </dsp:nvSpPr>
      <dsp:spPr>
        <a:xfrm rot="5400000">
          <a:off x="3607774" y="2386200"/>
          <a:ext cx="1122438" cy="101268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768E4-FD81-4D7C-8168-C845BFCF1F43}">
      <dsp:nvSpPr>
        <dsp:cNvPr id="0" name=""/>
        <dsp:cNvSpPr/>
      </dsp:nvSpPr>
      <dsp:spPr>
        <a:xfrm>
          <a:off x="5187358" y="2819397"/>
          <a:ext cx="1697236" cy="532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C000"/>
              </a:solidFill>
            </a:rPr>
            <a:t>Gold is an element that makes jewelry. </a:t>
          </a:r>
          <a:endParaRPr lang="en-US" sz="1600" kern="1200" dirty="0">
            <a:solidFill>
              <a:srgbClr val="FFC000"/>
            </a:solidFill>
          </a:endParaRPr>
        </a:p>
      </dsp:txBody>
      <dsp:txXfrm>
        <a:off x="5187358" y="2819397"/>
        <a:ext cx="1697236" cy="532554"/>
      </dsp:txXfrm>
    </dsp:sp>
    <dsp:sp modelId="{12EA4BEC-CA91-412E-8439-D3DF9C29B3B3}">
      <dsp:nvSpPr>
        <dsp:cNvPr id="0" name=""/>
        <dsp:cNvSpPr/>
      </dsp:nvSpPr>
      <dsp:spPr>
        <a:xfrm>
          <a:off x="4675336" y="2933276"/>
          <a:ext cx="42430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FDBA9F-6C79-4861-8A05-53336FE361BA}">
      <dsp:nvSpPr>
        <dsp:cNvPr id="0" name=""/>
        <dsp:cNvSpPr/>
      </dsp:nvSpPr>
      <dsp:spPr>
        <a:xfrm rot="5400000">
          <a:off x="3911580" y="2961563"/>
          <a:ext cx="792043" cy="735468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EE872-0E9D-4494-BC9C-5BE1EB610F4D}">
      <dsp:nvSpPr>
        <dsp:cNvPr id="0" name=""/>
        <dsp:cNvSpPr/>
      </dsp:nvSpPr>
      <dsp:spPr>
        <a:xfrm>
          <a:off x="1371597" y="1325"/>
          <a:ext cx="3962404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Here are some ways metals are alike: </a:t>
          </a:r>
          <a:endParaRPr lang="en-US" sz="3200" b="1" kern="1200" dirty="0"/>
        </a:p>
      </dsp:txBody>
      <dsp:txXfrm>
        <a:off x="1371597" y="1325"/>
        <a:ext cx="3962404" cy="807734"/>
      </dsp:txXfrm>
    </dsp:sp>
    <dsp:sp modelId="{8F335CC2-0738-4F4E-BA2C-4546CD4F16F5}">
      <dsp:nvSpPr>
        <dsp:cNvPr id="0" name=""/>
        <dsp:cNvSpPr/>
      </dsp:nvSpPr>
      <dsp:spPr>
        <a:xfrm>
          <a:off x="1371597" y="930220"/>
          <a:ext cx="5394936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Most metals are shiny. Ex: gold and silver (coins) they are coated with metal copper. </a:t>
          </a:r>
          <a:endParaRPr lang="en-US" sz="2000" b="1" kern="1200" dirty="0"/>
        </a:p>
      </dsp:txBody>
      <dsp:txXfrm>
        <a:off x="1371597" y="930220"/>
        <a:ext cx="5394936" cy="807734"/>
      </dsp:txXfrm>
    </dsp:sp>
    <dsp:sp modelId="{32D33D0D-794E-4B0D-9D31-830EC7850D72}">
      <dsp:nvSpPr>
        <dsp:cNvPr id="0" name=""/>
        <dsp:cNvSpPr/>
      </dsp:nvSpPr>
      <dsp:spPr>
        <a:xfrm>
          <a:off x="1371597" y="1859114"/>
          <a:ext cx="5334001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Most metals are malleable (they are easy to shape or form). Ex: they can be hammered of rolled into very thin sheets. </a:t>
          </a:r>
          <a:endParaRPr lang="en-US" sz="2000" b="1" kern="1200" dirty="0"/>
        </a:p>
      </dsp:txBody>
      <dsp:txXfrm>
        <a:off x="1371597" y="1859114"/>
        <a:ext cx="5334001" cy="807734"/>
      </dsp:txXfrm>
    </dsp:sp>
    <dsp:sp modelId="{244E43B4-2CE1-40A2-8DBD-EA605BC68385}">
      <dsp:nvSpPr>
        <dsp:cNvPr id="0" name=""/>
        <dsp:cNvSpPr/>
      </dsp:nvSpPr>
      <dsp:spPr>
        <a:xfrm>
          <a:off x="1371597" y="2788008"/>
          <a:ext cx="5486404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Most metals are ductile (they can be pulled into thin strands) such as wires without breaking. </a:t>
          </a:r>
          <a:endParaRPr lang="en-US" sz="2000" b="1" kern="1200" dirty="0"/>
        </a:p>
      </dsp:txBody>
      <dsp:txXfrm>
        <a:off x="1371597" y="2788008"/>
        <a:ext cx="5486404" cy="807734"/>
      </dsp:txXfrm>
    </dsp:sp>
    <dsp:sp modelId="{7F05BEDA-EC2B-44B4-81B6-C5A318E62D3D}">
      <dsp:nvSpPr>
        <dsp:cNvPr id="0" name=""/>
        <dsp:cNvSpPr/>
      </dsp:nvSpPr>
      <dsp:spPr>
        <a:xfrm>
          <a:off x="1371597" y="3716902"/>
          <a:ext cx="5486388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Also electricity can travel through metal. </a:t>
          </a:r>
          <a:endParaRPr lang="en-US" sz="2000" b="1" kern="1200" dirty="0"/>
        </a:p>
      </dsp:txBody>
      <dsp:txXfrm>
        <a:off x="1371597" y="3716902"/>
        <a:ext cx="5486388" cy="80773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CC378-BB59-4109-9233-154844FF5E11}">
      <dsp:nvSpPr>
        <dsp:cNvPr id="0" name=""/>
        <dsp:cNvSpPr/>
      </dsp:nvSpPr>
      <dsp:spPr>
        <a:xfrm>
          <a:off x="1227274" y="0"/>
          <a:ext cx="4525963" cy="45259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D09DB-F575-4745-A52A-F1DBE562486C}">
      <dsp:nvSpPr>
        <dsp:cNvPr id="0" name=""/>
        <dsp:cNvSpPr/>
      </dsp:nvSpPr>
      <dsp:spPr>
        <a:xfrm>
          <a:off x="3505200" y="45720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Nonmetals are different from metals.</a:t>
          </a:r>
          <a:endParaRPr lang="en-US" sz="1600" kern="1200" dirty="0"/>
        </a:p>
      </dsp:txBody>
      <dsp:txXfrm>
        <a:off x="3505200" y="457200"/>
        <a:ext cx="2941875" cy="643535"/>
      </dsp:txXfrm>
    </dsp:sp>
    <dsp:sp modelId="{0D90BB1E-4A87-4C71-8B21-147124FF16B5}">
      <dsp:nvSpPr>
        <dsp:cNvPr id="0" name=""/>
        <dsp:cNvSpPr/>
      </dsp:nvSpPr>
      <dsp:spPr>
        <a:xfrm>
          <a:off x="2920061" y="1177015"/>
          <a:ext cx="4082264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Nonmetals are not shiny. They are dull. </a:t>
          </a:r>
          <a:endParaRPr lang="en-US" sz="1600" kern="1200" dirty="0"/>
        </a:p>
      </dsp:txBody>
      <dsp:txXfrm>
        <a:off x="2920061" y="1177015"/>
        <a:ext cx="4082264" cy="643535"/>
      </dsp:txXfrm>
    </dsp:sp>
    <dsp:sp modelId="{3D3165AA-9421-4839-A2CC-802DBF092167}">
      <dsp:nvSpPr>
        <dsp:cNvPr id="0" name=""/>
        <dsp:cNvSpPr/>
      </dsp:nvSpPr>
      <dsp:spPr>
        <a:xfrm>
          <a:off x="3490255" y="190099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They can’t be pounded or stretched out. </a:t>
          </a:r>
          <a:endParaRPr lang="en-US" sz="1600" kern="1200" dirty="0"/>
        </a:p>
      </dsp:txBody>
      <dsp:txXfrm>
        <a:off x="3490255" y="1900992"/>
        <a:ext cx="2941875" cy="643535"/>
      </dsp:txXfrm>
    </dsp:sp>
    <dsp:sp modelId="{2D4887AC-FFDB-4B85-91E4-A68201869F25}">
      <dsp:nvSpPr>
        <dsp:cNvPr id="0" name=""/>
        <dsp:cNvSpPr/>
      </dsp:nvSpPr>
      <dsp:spPr>
        <a:xfrm>
          <a:off x="2968484" y="2624970"/>
          <a:ext cx="3985418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They break easily. </a:t>
          </a:r>
          <a:endParaRPr lang="en-US" sz="1600" kern="1200" dirty="0"/>
        </a:p>
      </dsp:txBody>
      <dsp:txXfrm>
        <a:off x="2968484" y="2624970"/>
        <a:ext cx="3985418" cy="643535"/>
      </dsp:txXfrm>
    </dsp:sp>
    <dsp:sp modelId="{8406762C-F9B0-4DF1-AD15-EA88979173BA}">
      <dsp:nvSpPr>
        <dsp:cNvPr id="0" name=""/>
        <dsp:cNvSpPr/>
      </dsp:nvSpPr>
      <dsp:spPr>
        <a:xfrm>
          <a:off x="3490255" y="3348947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Nonmetals don’t conduct electricity easily.</a:t>
          </a:r>
          <a:endParaRPr lang="en-US" sz="1600" kern="1200" dirty="0"/>
        </a:p>
      </dsp:txBody>
      <dsp:txXfrm>
        <a:off x="3490255" y="3348947"/>
        <a:ext cx="2941875" cy="6435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C29DE-E841-4464-9EDF-AFF3DA9EE41B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0930B-C87E-4CC6-BB79-3E05504EFA8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The noble gases are another group of elements. 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262981" y="0"/>
        <a:ext cx="5966618" cy="961767"/>
      </dsp:txXfrm>
    </dsp:sp>
    <dsp:sp modelId="{982B692B-9C27-4AE7-8421-E07677B2C1ED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ED256-9A66-43CE-BBCA-A34B2B225EA1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These six elements are neither metals nor nonmetals. 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262981" y="961767"/>
        <a:ext cx="5966618" cy="961767"/>
      </dsp:txXfrm>
    </dsp:sp>
    <dsp:sp modelId="{BE47EC12-7933-4A0C-93D0-2BE9CB3FBDD4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AE0A8-E0AA-4EA2-B304-D38CAA36932B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They are unique because they are colorless and odorless. 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262981" y="1923534"/>
        <a:ext cx="5966618" cy="961767"/>
      </dsp:txXfrm>
    </dsp:sp>
    <dsp:sp modelId="{4280758D-6A9A-4EA6-B74D-79D8EBB19604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CD596-4E8E-453F-B3B9-BB5355E3A320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However, when electricity is added to some of them, like neon and argon, they GLOW!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262981" y="2885301"/>
        <a:ext cx="5966618" cy="961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3362D-DA69-4426-9D67-00CE9591E2A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5761B-A2CF-493D-80A2-86CE5AED3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5761B-A2CF-493D-80A2-86CE5AED3D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5761B-A2CF-493D-80A2-86CE5AED3D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5761B-A2CF-493D-80A2-86CE5AED3D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9DE5-BFFB-4132-B205-120FE5AFF68C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C2B2-E02A-493B-89CF-EB9B41E48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matterandchemistry/periodictableofelements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://elements.wlonk.com/Elements_Pics+Words_11x8.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youtube.com/watch?v=ssaUusY6hW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://www.brainpop.com/science/matterandchemistry/meta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rainpop.com/science/matterandchemistry/measuringmatt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rainpop.com/science/matterandchemistry/atom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2057400"/>
          </a:xfrm>
        </p:spPr>
        <p:txBody>
          <a:bodyPr/>
          <a:lstStyle/>
          <a:p>
            <a:r>
              <a:rPr lang="en-US" dirty="0" smtClean="0"/>
              <a:t>Chapter 3: Changes in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dirty="0" smtClean="0"/>
              <a:t>Lesson 1: What is matter made of?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7244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Standards: </a:t>
            </a:r>
          </a:p>
          <a:p>
            <a:r>
              <a:rPr lang="en-US" dirty="0" smtClean="0"/>
              <a:t>S5P1: Students will verify that an object is the sum of its parts.</a:t>
            </a:r>
          </a:p>
          <a:p>
            <a:r>
              <a:rPr lang="en-US" dirty="0" smtClean="0"/>
              <a:t>S5P2: Students will explain the difference between a chemical change and a physical change. </a:t>
            </a:r>
          </a:p>
          <a:p>
            <a:endParaRPr lang="en-US" dirty="0"/>
          </a:p>
        </p:txBody>
      </p:sp>
      <p:pic>
        <p:nvPicPr>
          <p:cNvPr id="1026" name="Picture 2" descr="http://i.imwx.com/web/common/travel/destinations/USGA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238625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2286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Georgia State Capital, Atlanta GA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124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</a:t>
            </a:r>
            <a:r>
              <a:rPr lang="en-US" dirty="0" smtClean="0"/>
              <a:t>: is made up of two or more atoms joined together. </a:t>
            </a:r>
          </a:p>
          <a:p>
            <a:r>
              <a:rPr lang="en-US" dirty="0" smtClean="0"/>
              <a:t>Atoms and molecules are very small. </a:t>
            </a:r>
          </a:p>
          <a:p>
            <a:r>
              <a:rPr lang="en-US" dirty="0" smtClean="0"/>
              <a:t>You can not see them. </a:t>
            </a:r>
          </a:p>
          <a:p>
            <a:r>
              <a:rPr lang="en-US" dirty="0" smtClean="0"/>
              <a:t>Even with a microscope you couldn’t see a molecule or atom. </a:t>
            </a:r>
          </a:p>
          <a:p>
            <a:r>
              <a:rPr lang="en-US" dirty="0" smtClean="0"/>
              <a:t>This is because single atoms and molecules are too small to reflect light. </a:t>
            </a:r>
          </a:p>
          <a:p>
            <a:r>
              <a:rPr lang="en-US" dirty="0" smtClean="0"/>
              <a:t>So there is no way you can see them unless you use a special microscope. </a:t>
            </a:r>
            <a:endParaRPr lang="en-US" dirty="0"/>
          </a:p>
        </p:txBody>
      </p:sp>
      <p:pic>
        <p:nvPicPr>
          <p:cNvPr id="9218" name="Picture 2" descr="http://3.bp.blogspot.com/_7JAArcms7_8/SNELg7sYipI/AAAAAAAAAkM/eTw9crjbIjw/s400/molec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67124"/>
            <a:ext cx="3324225" cy="3190876"/>
          </a:xfrm>
          <a:prstGeom prst="rect">
            <a:avLst/>
          </a:prstGeom>
          <a:noFill/>
        </p:spPr>
      </p:pic>
      <p:pic>
        <p:nvPicPr>
          <p:cNvPr id="9220" name="Picture 4" descr="http://16kze.qataracademy.wikispaces.net/file/view/water-molecule.jpg/187937053/water-molec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95724"/>
            <a:ext cx="3324225" cy="296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Particles of Matter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hysicsequipments.in/yahoo_site_admin/assets/images/periodic_table.325123019_st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75475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Elements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Elements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smallest possible particle of water is a molecule made up of two different kinds of atoms-two hydrogen atoms and one oxygen atom. </a:t>
            </a:r>
          </a:p>
          <a:p>
            <a:r>
              <a:rPr lang="en-US" dirty="0" smtClean="0"/>
              <a:t>Hydrogen and Oxygen are elements. </a:t>
            </a:r>
          </a:p>
          <a:p>
            <a:r>
              <a:rPr lang="en-US" dirty="0" smtClean="0"/>
              <a:t>Element: is a substance that is made up of just one kind of atom. </a:t>
            </a:r>
          </a:p>
          <a:p>
            <a:r>
              <a:rPr lang="en-US" dirty="0" smtClean="0"/>
              <a:t>A sample of oxygen is made up of many billions of oxygen atoms and hydrogen atoms joined together.</a:t>
            </a:r>
          </a:p>
        </p:txBody>
      </p:sp>
      <p:pic>
        <p:nvPicPr>
          <p:cNvPr id="7170" name="Picture 2" descr="http://www.nassmc.org/graphics/hydro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952500" cy="885825"/>
          </a:xfrm>
          <a:prstGeom prst="rect">
            <a:avLst/>
          </a:prstGeom>
          <a:noFill/>
        </p:spPr>
      </p:pic>
      <p:pic>
        <p:nvPicPr>
          <p:cNvPr id="7172" name="Picture 4" descr="http://www.starsandseas.com/SAS_Images/SAS_chem_images/elehydrog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67207"/>
          </a:xfrm>
          <a:prstGeom prst="rect">
            <a:avLst/>
          </a:prstGeom>
          <a:noFill/>
        </p:spPr>
      </p:pic>
      <p:pic>
        <p:nvPicPr>
          <p:cNvPr id="7174" name="Picture 6" descr="http://www.green-planet-solar-energy.com/images/helium-chart-li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953000"/>
            <a:ext cx="180022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6"/>
                </a:solidFill>
                <a:hlinkClick r:id="rId2"/>
              </a:rPr>
              <a:t>Elements</a:t>
            </a:r>
            <a:endParaRPr lang="en-US" sz="8000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-k6.thinkcentral.com/content/hsp/science/hspscience/ga/gr5/se_9780153734175_/content/unitB/chapter3/135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3314700" cy="2876551"/>
          </a:xfrm>
          <a:prstGeom prst="rect">
            <a:avLst/>
          </a:prstGeom>
          <a:noFill/>
        </p:spPr>
      </p:pic>
      <p:pic>
        <p:nvPicPr>
          <p:cNvPr id="1030" name="Picture 6" descr="https://www-k6.thinkcentral.com/content/hsp/science/hspscience/ga/gr5/se_9780153734175_/content/unitB/chapter3/135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09600"/>
            <a:ext cx="3657600" cy="1171575"/>
          </a:xfrm>
          <a:prstGeom prst="rect">
            <a:avLst/>
          </a:prstGeom>
          <a:noFill/>
        </p:spPr>
      </p:pic>
      <p:pic>
        <p:nvPicPr>
          <p:cNvPr id="1032" name="Picture 8" descr="https://www-k6.thinkcentral.com/content/hsp/science/hspscience/ga/gr5/se_9780153734175_/content/unitB/chapter3/135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752600"/>
            <a:ext cx="3657600" cy="1704976"/>
          </a:xfrm>
          <a:prstGeom prst="rect">
            <a:avLst/>
          </a:prstGeom>
          <a:noFill/>
        </p:spPr>
      </p:pic>
      <p:pic>
        <p:nvPicPr>
          <p:cNvPr id="1034" name="Picture 10" descr="https://www-k6.thinkcentral.com/content/hsp/science/hspscience/ga/gr5/se_9780153734175_/content/unitB/chapter3/135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429000"/>
            <a:ext cx="3314700" cy="2124075"/>
          </a:xfrm>
          <a:prstGeom prst="rect">
            <a:avLst/>
          </a:prstGeom>
          <a:noFill/>
        </p:spPr>
      </p:pic>
      <p:pic>
        <p:nvPicPr>
          <p:cNvPr id="1036" name="Picture 12" descr="https://www-k6.thinkcentral.com/content/hsp/science/hspscience/ga/gr5/se_9780153734175_/content/unitB/chapter3/135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429000"/>
            <a:ext cx="3657600" cy="2124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52578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shiny, silver-colored element is silver. Silver is somewhat rare. Many people call forks and spoons “silverware.” However, only fancy, expensive silverware is really made of silver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1054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You’ve already read that oxygen is an element. It is one of several elements that people must have in order to live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1752600"/>
            <a:ext cx="198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Iron is another common element. You probably see things made of iron every day. You may also see things made of steel. Steel is made up of iron and a small amount of carbon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8600"/>
            <a:ext cx="121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the atoms in charcoal? They were carbon atoms. Carbon is</a:t>
            </a:r>
            <a:br>
              <a:rPr lang="en-US" dirty="0" smtClean="0"/>
            </a:br>
            <a:r>
              <a:rPr lang="en-US" dirty="0" smtClean="0"/>
              <a:t>also the element</a:t>
            </a:r>
            <a:br>
              <a:rPr lang="en-US" dirty="0" smtClean="0"/>
            </a:br>
            <a:r>
              <a:rPr lang="en-US" dirty="0" smtClean="0"/>
              <a:t>that makes up the </a:t>
            </a:r>
            <a:br>
              <a:rPr lang="en-US" dirty="0" smtClean="0"/>
            </a:br>
            <a:r>
              <a:rPr lang="en-US" dirty="0" smtClean="0"/>
              <a:t>point of a</a:t>
            </a:r>
            <a:br>
              <a:rPr lang="en-US" dirty="0" smtClean="0"/>
            </a:br>
            <a:r>
              <a:rPr lang="en-US" dirty="0" smtClean="0"/>
              <a:t>pencil.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hlinkClick r:id="rId2"/>
              </a:rPr>
              <a:t>Some Groups Of Elements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Scientists have grouped elements in several ways. </a:t>
            </a:r>
          </a:p>
          <a:p>
            <a:r>
              <a:rPr lang="en-US" b="1" dirty="0" smtClean="0"/>
              <a:t>One way divides elements into metals and nonmetals. </a:t>
            </a:r>
          </a:p>
          <a:p>
            <a:r>
              <a:rPr lang="en-US" b="1" dirty="0" smtClean="0"/>
              <a:t>About 75% of all elements are metals!</a:t>
            </a:r>
          </a:p>
          <a:p>
            <a:r>
              <a:rPr lang="en-US" b="1" dirty="0" smtClean="0"/>
              <a:t>Ex: gold, iron, and silver</a:t>
            </a:r>
          </a:p>
          <a:p>
            <a:r>
              <a:rPr lang="en-US" b="1" dirty="0" smtClean="0"/>
              <a:t>However, not all elements are metal. </a:t>
            </a:r>
          </a:p>
          <a:p>
            <a:r>
              <a:rPr lang="en-US" b="1" dirty="0" smtClean="0"/>
              <a:t>Ex: steel is made up of iron and carbon</a:t>
            </a:r>
            <a:endParaRPr lang="en-US" b="1" dirty="0"/>
          </a:p>
        </p:txBody>
      </p:sp>
      <p:pic>
        <p:nvPicPr>
          <p:cNvPr id="5122" name="Picture 2" descr="http://www.bibleprophecyupdate.com/wp-content/uploads/2009/11/Scienti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799"/>
            <a:ext cx="4953000" cy="3886201"/>
          </a:xfrm>
          <a:prstGeom prst="rect">
            <a:avLst/>
          </a:prstGeom>
          <a:noFill/>
        </p:spPr>
      </p:pic>
      <p:pic>
        <p:nvPicPr>
          <p:cNvPr id="5124" name="Picture 4" descr="http://www.homework-help-secrets.com/images/blanktable-rev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3505200" cy="318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-k6.thinkcentral.com/content/hsp/science/hspscience/ga/gr5/se_9780153734175_/content/unitB/chapter3/13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438400" cy="2924176"/>
          </a:xfrm>
          <a:prstGeom prst="rect">
            <a:avLst/>
          </a:prstGeom>
          <a:noFill/>
        </p:spPr>
      </p:pic>
      <p:pic>
        <p:nvPicPr>
          <p:cNvPr id="1028" name="Picture 4" descr="https://www-k6.thinkcentral.com/content/hsp/science/hspscience/ga/gr5/se_9780153734175_/content/unitB/chapter3/137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038600" cy="2447926"/>
          </a:xfrm>
          <a:prstGeom prst="rect">
            <a:avLst/>
          </a:prstGeom>
          <a:noFill/>
        </p:spPr>
      </p:pic>
      <p:pic>
        <p:nvPicPr>
          <p:cNvPr id="1030" name="Picture 6" descr="https://www-k6.thinkcentral.com/content/hsp/science/hspscience/ga/gr5/se_9780153734175_/content/unitB/chapter3/13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6972300" cy="3886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762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Sulfur is another element. It is a nonmetal. When ground into a powder, it is used to produce fireworks.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124200"/>
            <a:ext cx="182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noble gases are elements. When electricity is used with neon gas, it glows bright red. Argon gas glows yellow.</a:t>
            </a:r>
            <a:endParaRPr lang="en-US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ww-k6.thinkcentral.com/content/hsp/science/hspscience/ga/gr5/se_9780153734175_/content/unitB/chapter3/13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3675" cy="5524500"/>
          </a:xfrm>
          <a:prstGeom prst="rect">
            <a:avLst/>
          </a:prstGeom>
          <a:noFill/>
        </p:spPr>
      </p:pic>
      <p:pic>
        <p:nvPicPr>
          <p:cNvPr id="37892" name="Picture 4" descr="https://www-k6.thinkcentral.com/content/hsp/science/hspscience/ga/gr5/se_9780153734175_/content/unitB/chapter3/136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"/>
            <a:ext cx="2771775" cy="3076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40386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Gold is an element and a metal. It can be drawn out into thin wire and it is used in jewelry, coins, and electronics.</a:t>
            </a:r>
            <a:endParaRPr lang="en-US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chemeClr val="accent1"/>
                </a:solidFill>
                <a:hlinkClick r:id="rId2"/>
              </a:rPr>
              <a:t>Metals</a:t>
            </a:r>
            <a:endParaRPr lang="en-US" sz="88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Vocabulary Preview</a:t>
            </a:r>
            <a:endParaRPr lang="en-US" sz="5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5"/>
                </a:solidFill>
              </a:rPr>
              <a:t>Non Metals</a:t>
            </a:r>
            <a:endParaRPr lang="en-US" sz="8000" b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Noble Gases</a:t>
            </a:r>
            <a:endParaRPr lang="en-US" sz="8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do your bed, the water in the ocean, and the air in your classroom all have in common?</a:t>
            </a:r>
          </a:p>
          <a:p>
            <a:r>
              <a:rPr lang="en-US" dirty="0" smtClean="0"/>
              <a:t>Not much, but they are all examples of matter.</a:t>
            </a:r>
          </a:p>
          <a:p>
            <a:r>
              <a:rPr lang="en-US" dirty="0" smtClean="0"/>
              <a:t>Matter is anything that has mass and takes up space. </a:t>
            </a:r>
          </a:p>
          <a:p>
            <a:r>
              <a:rPr lang="en-US" dirty="0" smtClean="0"/>
              <a:t>Sunlight is NOT matter.</a:t>
            </a:r>
          </a:p>
          <a:p>
            <a:r>
              <a:rPr lang="en-US" dirty="0" smtClean="0"/>
              <a:t>An idea is NOT matter. </a:t>
            </a:r>
          </a:p>
          <a:p>
            <a:r>
              <a:rPr lang="en-US" dirty="0" smtClean="0"/>
              <a:t>Your brain doesn’t take up more space when you think hard.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6386" name="Picture 2" descr="http://armstrong.sd54.org/cgarand/files/2010/07/thinking-c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67200" cy="5285685"/>
          </a:xfrm>
          <a:prstGeom prst="rect">
            <a:avLst/>
          </a:prstGeom>
          <a:noFill/>
        </p:spPr>
      </p:pic>
      <p:pic>
        <p:nvPicPr>
          <p:cNvPr id="16388" name="Picture 4" descr="http://t1.gstatic.com/images?q=tbn:ANd9GcQrOU7ZY2uAIRRRHptVVTc8tK6B7fv3COHbAstXNRm-POmwWtBMBQ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Basic Properties of Matter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4340" name="Picture 4" descr="http://www.dreamstime.com/child-reaching-determination-and-effort-thumb50777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371600"/>
            <a:ext cx="3860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fact that you can squeeze more and more air into a container gives you a hint as to what matter is made of.</a:t>
            </a:r>
          </a:p>
          <a:p>
            <a:r>
              <a:rPr lang="en-US" dirty="0" smtClean="0"/>
              <a:t>It hints at the size of the particles of matter.</a:t>
            </a:r>
          </a:p>
          <a:p>
            <a:r>
              <a:rPr lang="en-US" dirty="0" smtClean="0"/>
              <a:t>You can’t see the particles. </a:t>
            </a:r>
          </a:p>
          <a:p>
            <a:r>
              <a:rPr lang="en-US" dirty="0" smtClean="0"/>
              <a:t>With an air pump you can pack more and more of them into the same space.</a:t>
            </a:r>
          </a:p>
          <a:p>
            <a:r>
              <a:rPr lang="en-US" dirty="0" smtClean="0"/>
              <a:t>So they must be very small.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670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13314" name="Picture 2" descr="http://www.dreamstime.com/boy-blowing-up-balloon-thumb6602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572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Basic 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Other properties of matter provide hints. </a:t>
            </a:r>
          </a:p>
          <a:p>
            <a:r>
              <a:rPr lang="en-US" dirty="0" smtClean="0"/>
              <a:t>Substances have properties such as solubility , mass, and hardness.</a:t>
            </a:r>
          </a:p>
          <a:p>
            <a:r>
              <a:rPr lang="en-US" dirty="0" smtClean="0"/>
              <a:t>Some particles must be heavier or hold together more tightly. </a:t>
            </a:r>
          </a:p>
          <a:p>
            <a:r>
              <a:rPr lang="en-US" dirty="0" smtClean="0"/>
              <a:t>These difference are because the tiny particles that make up each substance are different.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5410200"/>
            <a:ext cx="1752600" cy="7159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2290" name="Picture 2" descr="http://fhm.fhsd.k12.mo.us/jhughes/Hughes/Units/Matter/Matterpictures/AlkaSeltzerFi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066800"/>
            <a:ext cx="2133600" cy="2438400"/>
          </a:xfrm>
          <a:prstGeom prst="rect">
            <a:avLst/>
          </a:prstGeom>
          <a:noFill/>
        </p:spPr>
      </p:pic>
      <p:pic>
        <p:nvPicPr>
          <p:cNvPr id="12292" name="Picture 4" descr="http://exchangedownloads.smarttech.com/public/content-2/xf/xfff949d53a754904a3ae728cd4bd212a/previews/m_0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0"/>
            <a:ext cx="40005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soccer ball at the right has more mass than the one at the left. Where does the extra mass come from?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752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two soccer balls on the next slide show you that you can squeeze different amounts of it into a container. </a:t>
            </a:r>
          </a:p>
          <a:p>
            <a:endParaRPr lang="en-US" dirty="0"/>
          </a:p>
        </p:txBody>
      </p:sp>
      <p:pic>
        <p:nvPicPr>
          <p:cNvPr id="32770" name="Picture 2" descr="https://www-k6.thinkcentral.com/content/hsp/science/hspscience/ga/gr5/se_9780153734175_/content/unitB/chapter3/13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57524"/>
            <a:ext cx="498157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Harrington" pitchFamily="82" charset="0"/>
              </a:rPr>
              <a:t>Particles of Matter</a:t>
            </a:r>
            <a:endParaRPr lang="en-US" b="1" dirty="0">
              <a:solidFill>
                <a:srgbClr val="00B050"/>
              </a:solidFill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Harrington" pitchFamily="82" charset="0"/>
              </a:rPr>
              <a:t>Over 2,000 years ago, a Greek thinker named Democritus had an idea about matter. 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Harrington" pitchFamily="82" charset="0"/>
              </a:rPr>
              <a:t>Democritus said that all matter is made up of tiny particles, or bits. 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Harrington" pitchFamily="82" charset="0"/>
              </a:rPr>
              <a:t>He said that different kinds of matter are made of different kinds of particles. 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Harrington" pitchFamily="82" charset="0"/>
              </a:rPr>
              <a:t>He thought that these particles could not be broken down into smaller pieces.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Harrington" pitchFamily="82" charset="0"/>
              </a:rPr>
              <a:t>What do you think about this? Can they be broken down?</a:t>
            </a:r>
            <a:endParaRPr lang="en-US" sz="2000" b="1" dirty="0">
              <a:solidFill>
                <a:srgbClr val="00B050"/>
              </a:solidFill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1266" name="Picture 2" descr="http://www.hcc.mnscu.edu/chem/V.07/Democritus_and_el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64820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r>
              <a:rPr lang="en-US" dirty="0" smtClean="0"/>
              <a:t>Particles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Democritus didn’t experiment or test his ideas in any way. </a:t>
            </a:r>
          </a:p>
          <a:p>
            <a:r>
              <a:rPr lang="en-US" dirty="0" smtClean="0"/>
              <a:t>It turned out that he was right. </a:t>
            </a:r>
          </a:p>
          <a:p>
            <a:r>
              <a:rPr lang="en-US" dirty="0" smtClean="0"/>
              <a:t>We know now that matter can be broken down, but only so far. </a:t>
            </a:r>
          </a:p>
          <a:p>
            <a:r>
              <a:rPr lang="en-US" dirty="0" smtClean="0"/>
              <a:t>If you divide something smaller and smaller, you end up with an atom. </a:t>
            </a:r>
          </a:p>
          <a:p>
            <a:r>
              <a:rPr lang="en-US" dirty="0" smtClean="0"/>
              <a:t>An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atom: </a:t>
            </a:r>
            <a:r>
              <a:rPr lang="en-US" dirty="0" smtClean="0">
                <a:hlinkClick r:id="rId2"/>
              </a:rPr>
              <a:t>is the smallest possible particle of a substance. </a:t>
            </a:r>
            <a:endParaRPr lang="en-US" dirty="0"/>
          </a:p>
        </p:txBody>
      </p:sp>
      <p:pic>
        <p:nvPicPr>
          <p:cNvPr id="10242" name="Picture 2" descr="http://www.eskom.co.za/nuclear_energy/fuel/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43225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1171</Words>
  <Application>Microsoft Office PowerPoint</Application>
  <PresentationFormat>On-screen Show (4:3)</PresentationFormat>
  <Paragraphs>108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3: Changes in Matter</vt:lpstr>
      <vt:lpstr>Vocabulary Preview</vt:lpstr>
      <vt:lpstr>Basic Properties of Matter</vt:lpstr>
      <vt:lpstr>Basic Properties of Matter</vt:lpstr>
      <vt:lpstr>Basic Properties of Matter</vt:lpstr>
      <vt:lpstr>Basic Properties of Matter</vt:lpstr>
      <vt:lpstr>The soccer ball at the right has more mass than the one at the left. Where does the extra mass come from?</vt:lpstr>
      <vt:lpstr>Particles of Matter</vt:lpstr>
      <vt:lpstr>Particles of Matter</vt:lpstr>
      <vt:lpstr>Particles of Matter</vt:lpstr>
      <vt:lpstr>Particles of Matter</vt:lpstr>
      <vt:lpstr>Slide 12</vt:lpstr>
      <vt:lpstr>Elements</vt:lpstr>
      <vt:lpstr>Elements</vt:lpstr>
      <vt:lpstr>Slide 15</vt:lpstr>
      <vt:lpstr>Some Groups Of Elements</vt:lpstr>
      <vt:lpstr>Slide 17</vt:lpstr>
      <vt:lpstr>Slide 18</vt:lpstr>
      <vt:lpstr>Metals</vt:lpstr>
      <vt:lpstr>Non Metals</vt:lpstr>
      <vt:lpstr>Noble Gases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Changes in Matter</dc:title>
  <dc:creator>morank</dc:creator>
  <cp:lastModifiedBy>morank</cp:lastModifiedBy>
  <cp:revision>65</cp:revision>
  <dcterms:created xsi:type="dcterms:W3CDTF">2011-03-01T17:28:42Z</dcterms:created>
  <dcterms:modified xsi:type="dcterms:W3CDTF">2011-12-22T19:20:48Z</dcterms:modified>
</cp:coreProperties>
</file>