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E3EDA16-4D95-4D70-A535-D492337C293B}" type="datetimeFigureOut">
              <a:rPr lang="en-US" smtClean="0"/>
              <a:t>9/10/2013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CEAC2C7-0EDD-40EE-970A-C67D8EC068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EDA16-4D95-4D70-A535-D492337C293B}"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3EDA16-4D95-4D70-A535-D492337C293B}"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E3EDA16-4D95-4D70-A535-D492337C293B}" type="datetimeFigureOut">
              <a:rPr lang="en-US" smtClean="0"/>
              <a:t>9/10/2013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CEAC2C7-0EDD-40EE-970A-C67D8EC068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E3EDA16-4D95-4D70-A535-D492337C293B}" type="datetimeFigureOut">
              <a:rPr lang="en-US" smtClean="0"/>
              <a:t>9/10/2013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CEAC2C7-0EDD-40EE-970A-C67D8EC06814}"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E3EDA16-4D95-4D70-A535-D492337C293B}" type="datetimeFigureOut">
              <a:rPr lang="en-US" smtClean="0"/>
              <a:t>9/10/2013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E3EDA16-4D95-4D70-A535-D492337C293B}" type="datetimeFigureOut">
              <a:rPr lang="en-US" smtClean="0"/>
              <a:t>9/10/2013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CEAC2C7-0EDD-40EE-970A-C67D8EC06814}"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E3EDA16-4D95-4D70-A535-D492337C293B}" type="datetimeFigureOut">
              <a:rPr lang="en-US" smtClean="0"/>
              <a:t>9/10/2013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E3EDA16-4D95-4D70-A535-D492337C293B}" type="datetimeFigureOut">
              <a:rPr lang="en-US" smtClean="0"/>
              <a:t>9/10/2013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E3EDA16-4D95-4D70-A535-D492337C293B}" type="datetimeFigureOut">
              <a:rPr lang="en-US" smtClean="0"/>
              <a:t>9/10/2013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AC2C7-0EDD-40EE-970A-C67D8EC068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E3EDA16-4D95-4D70-A535-D492337C293B}" type="datetimeFigureOut">
              <a:rPr lang="en-US" smtClean="0"/>
              <a:t>9/10/2013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CEAC2C7-0EDD-40EE-970A-C67D8EC06814}"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E3EDA16-4D95-4D70-A535-D492337C293B}" type="datetimeFigureOut">
              <a:rPr lang="en-US" smtClean="0"/>
              <a:t>9/10/2013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CEAC2C7-0EDD-40EE-970A-C67D8EC0681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istory.com/topics/emancipation-proclamation/videos#gilder-lehrman-the-emancipation-proclamation"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381001"/>
            <a:ext cx="5334000" cy="3200400"/>
          </a:xfrm>
        </p:spPr>
        <p:txBody>
          <a:bodyPr>
            <a:normAutofit/>
          </a:bodyPr>
          <a:lstStyle/>
          <a:p>
            <a:pPr marL="182880" indent="0">
              <a:buNone/>
            </a:pPr>
            <a:r>
              <a:rPr lang="en-US" dirty="0" smtClean="0"/>
              <a:t>Chapter 6 Lesson 1</a:t>
            </a:r>
            <a:br>
              <a:rPr lang="en-US" dirty="0" smtClean="0"/>
            </a:br>
            <a:r>
              <a:rPr lang="en-US" dirty="0" smtClean="0"/>
              <a:t>“A Nation At War”</a:t>
            </a:r>
            <a:br>
              <a:rPr lang="en-US" dirty="0" smtClean="0"/>
            </a:br>
            <a:r>
              <a:rPr lang="en-US" dirty="0" smtClean="0"/>
              <a:t>pgs. 176-181</a:t>
            </a:r>
            <a:endParaRPr lang="en-US" dirty="0"/>
          </a:p>
        </p:txBody>
      </p:sp>
      <p:sp>
        <p:nvSpPr>
          <p:cNvPr id="3" name="Subtitle 2"/>
          <p:cNvSpPr>
            <a:spLocks noGrp="1"/>
          </p:cNvSpPr>
          <p:nvPr>
            <p:ph type="subTitle" idx="1"/>
          </p:nvPr>
        </p:nvSpPr>
        <p:spPr>
          <a:xfrm>
            <a:off x="3581400" y="3810000"/>
            <a:ext cx="4648200" cy="2025119"/>
          </a:xfrm>
        </p:spPr>
        <p:txBody>
          <a:bodyPr>
            <a:normAutofit/>
          </a:bodyPr>
          <a:lstStyle/>
          <a:p>
            <a:r>
              <a:rPr lang="en-US" dirty="0" smtClean="0"/>
              <a:t>EQ: Why was the nation at war? What advantages did the South and North have over each other?</a:t>
            </a:r>
            <a:endParaRPr lang="en-US" dirty="0"/>
          </a:p>
        </p:txBody>
      </p:sp>
    </p:spTree>
    <p:extLst>
      <p:ext uri="{BB962C8B-B14F-4D97-AF65-F5344CB8AC3E}">
        <p14:creationId xmlns:p14="http://schemas.microsoft.com/office/powerpoint/2010/main" val="1836476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
            <a:ext cx="6400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086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west</a:t>
            </a:r>
            <a:endParaRPr lang="en-US" dirty="0"/>
          </a:p>
        </p:txBody>
      </p:sp>
      <p:sp>
        <p:nvSpPr>
          <p:cNvPr id="3" name="Content Placeholder 2"/>
          <p:cNvSpPr>
            <a:spLocks noGrp="1"/>
          </p:cNvSpPr>
          <p:nvPr>
            <p:ph idx="1"/>
          </p:nvPr>
        </p:nvSpPr>
        <p:spPr/>
        <p:txBody>
          <a:bodyPr>
            <a:normAutofit lnSpcReduction="10000"/>
          </a:bodyPr>
          <a:lstStyle/>
          <a:p>
            <a:r>
              <a:rPr lang="en-US" dirty="0" smtClean="0"/>
              <a:t>Union army and navy were successful in West. </a:t>
            </a:r>
          </a:p>
          <a:p>
            <a:r>
              <a:rPr lang="en-US" dirty="0" smtClean="0"/>
              <a:t>General Ulysses S. Grant led a Union army south of Illinois and captured forts including the Battle of Shiloh where there was a large confederate army. </a:t>
            </a:r>
          </a:p>
          <a:p>
            <a:r>
              <a:rPr lang="en-US" dirty="0" smtClean="0"/>
              <a:t>Union navy sailed up the Mississippi River and attacked New Orleans and then captured Vicksburg, Mississippi. Once Grant captured Vicksburg he could control the river. </a:t>
            </a:r>
            <a:endParaRPr lang="en-US" dirty="0"/>
          </a:p>
        </p:txBody>
      </p:sp>
    </p:spTree>
    <p:extLst>
      <p:ext uri="{BB962C8B-B14F-4D97-AF65-F5344CB8AC3E}">
        <p14:creationId xmlns:p14="http://schemas.microsoft.com/office/powerpoint/2010/main" val="420343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09603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2638" y="2709863"/>
            <a:ext cx="6233539" cy="414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494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Responds</a:t>
            </a:r>
            <a:endParaRPr lang="en-US" dirty="0"/>
          </a:p>
        </p:txBody>
      </p:sp>
      <p:sp>
        <p:nvSpPr>
          <p:cNvPr id="3" name="Content Placeholder 2"/>
          <p:cNvSpPr>
            <a:spLocks noGrp="1"/>
          </p:cNvSpPr>
          <p:nvPr>
            <p:ph idx="1"/>
          </p:nvPr>
        </p:nvSpPr>
        <p:spPr/>
        <p:txBody>
          <a:bodyPr>
            <a:normAutofit fontScale="92500"/>
          </a:bodyPr>
          <a:lstStyle/>
          <a:p>
            <a:r>
              <a:rPr lang="en-US" dirty="0" smtClean="0"/>
              <a:t>Jefferson Davis the president of the Confederacy faced many problems. The Union blockade closed most Confederate ports. </a:t>
            </a:r>
          </a:p>
          <a:p>
            <a:r>
              <a:rPr lang="en-US" dirty="0" smtClean="0"/>
              <a:t>South had trouble getting food, weapons and money. </a:t>
            </a:r>
          </a:p>
          <a:p>
            <a:r>
              <a:rPr lang="en-US" dirty="0" smtClean="0"/>
              <a:t>Not many people wanted to join the army so a draft was done: government select people to fight. </a:t>
            </a:r>
          </a:p>
          <a:p>
            <a:r>
              <a:rPr lang="en-US" dirty="0" smtClean="0"/>
              <a:t>Lincoln also had to start a draft and he needed to continue to work for support for the war. </a:t>
            </a:r>
            <a:endParaRPr lang="en-US" dirty="0"/>
          </a:p>
        </p:txBody>
      </p:sp>
    </p:spTree>
    <p:extLst>
      <p:ext uri="{BB962C8B-B14F-4D97-AF65-F5344CB8AC3E}">
        <p14:creationId xmlns:p14="http://schemas.microsoft.com/office/powerpoint/2010/main" val="180016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Turning Point</a:t>
            </a:r>
            <a:endParaRPr lang="en-US" dirty="0"/>
          </a:p>
        </p:txBody>
      </p:sp>
      <p:sp>
        <p:nvSpPr>
          <p:cNvPr id="3" name="Content Placeholder 2"/>
          <p:cNvSpPr>
            <a:spLocks noGrp="1"/>
          </p:cNvSpPr>
          <p:nvPr>
            <p:ph idx="1"/>
          </p:nvPr>
        </p:nvSpPr>
        <p:spPr/>
        <p:txBody>
          <a:bodyPr>
            <a:normAutofit lnSpcReduction="10000"/>
          </a:bodyPr>
          <a:lstStyle/>
          <a:p>
            <a:r>
              <a:rPr lang="en-US" dirty="0" smtClean="0"/>
              <a:t>Lincoln’s goal was to keep the Union together.</a:t>
            </a:r>
          </a:p>
          <a:p>
            <a:r>
              <a:rPr lang="en-US" dirty="0" smtClean="0"/>
              <a:t>He didn’t plan to free enslaved people, but in 1862 he changed his mind.</a:t>
            </a:r>
          </a:p>
          <a:p>
            <a:r>
              <a:rPr lang="en-US" dirty="0" smtClean="0"/>
              <a:t>Lincoln put the Emancipation Proclamation into effect on January 1, 1863. This freed all enslaved people. </a:t>
            </a:r>
          </a:p>
          <a:p>
            <a:r>
              <a:rPr lang="en-US" dirty="0" smtClean="0"/>
              <a:t>The Proclamation declared the slaves in the Confederacy were free, but the North would have to defeat the South. </a:t>
            </a:r>
            <a:endParaRPr lang="en-US" dirty="0"/>
          </a:p>
        </p:txBody>
      </p:sp>
    </p:spTree>
    <p:extLst>
      <p:ext uri="{BB962C8B-B14F-4D97-AF65-F5344CB8AC3E}">
        <p14:creationId xmlns:p14="http://schemas.microsoft.com/office/powerpoint/2010/main" val="2624906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Emancipation proclamation</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4038600" cy="5300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971" y="2414451"/>
            <a:ext cx="463463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112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Vicksburg and </a:t>
            </a:r>
            <a:r>
              <a:rPr lang="en-US" dirty="0" err="1" smtClean="0"/>
              <a:t>gettysburg</a:t>
            </a:r>
            <a:endParaRPr lang="en-US" dirty="0"/>
          </a:p>
        </p:txBody>
      </p:sp>
      <p:sp>
        <p:nvSpPr>
          <p:cNvPr id="3" name="Content Placeholder 2"/>
          <p:cNvSpPr>
            <a:spLocks noGrp="1"/>
          </p:cNvSpPr>
          <p:nvPr>
            <p:ph idx="1"/>
          </p:nvPr>
        </p:nvSpPr>
        <p:spPr/>
        <p:txBody>
          <a:bodyPr>
            <a:normAutofit lnSpcReduction="10000"/>
          </a:bodyPr>
          <a:lstStyle/>
          <a:p>
            <a:r>
              <a:rPr lang="en-US" dirty="0" smtClean="0"/>
              <a:t>1863: Union won two important battles: Vicksburg (Union now controlled the Mississippi River) and this cut off Texas and Arkansas from the rest of the South. </a:t>
            </a:r>
          </a:p>
          <a:p>
            <a:r>
              <a:rPr lang="en-US" dirty="0" smtClean="0"/>
              <a:t>Union </a:t>
            </a:r>
            <a:r>
              <a:rPr lang="en-US" dirty="0" err="1" smtClean="0"/>
              <a:t>armey</a:t>
            </a:r>
            <a:r>
              <a:rPr lang="en-US" dirty="0" smtClean="0"/>
              <a:t> met Lee’s soldiers of July 1, near the town of Gettysburg and killed about half the Confederate soldiers.</a:t>
            </a:r>
          </a:p>
          <a:p>
            <a:r>
              <a:rPr lang="en-US" dirty="0" smtClean="0"/>
              <a:t>July 1863 was a turning point of the war. It gave the Union a better chance of winning. </a:t>
            </a:r>
            <a:endParaRPr lang="en-US" dirty="0"/>
          </a:p>
        </p:txBody>
      </p:sp>
    </p:spTree>
    <p:extLst>
      <p:ext uri="{BB962C8B-B14F-4D97-AF65-F5344CB8AC3E}">
        <p14:creationId xmlns:p14="http://schemas.microsoft.com/office/powerpoint/2010/main" val="4209044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address</a:t>
            </a:r>
            <a:endParaRPr lang="en-US" dirty="0"/>
          </a:p>
        </p:txBody>
      </p:sp>
      <p:sp>
        <p:nvSpPr>
          <p:cNvPr id="3" name="Content Placeholder 2"/>
          <p:cNvSpPr>
            <a:spLocks noGrp="1"/>
          </p:cNvSpPr>
          <p:nvPr>
            <p:ph idx="1"/>
          </p:nvPr>
        </p:nvSpPr>
        <p:spPr/>
        <p:txBody>
          <a:bodyPr/>
          <a:lstStyle/>
          <a:p>
            <a:r>
              <a:rPr lang="en-US" dirty="0" smtClean="0"/>
              <a:t>Later that year Lincoln gave a short speech at Gettysburg, known as the Gettysburg address. He declared the Union was fighting to make sure that American democracy would survive. The speech is famous as a powerful statement about the purpose of the Civil War. </a:t>
            </a:r>
          </a:p>
          <a:p>
            <a:endParaRPr lang="en-US" dirty="0"/>
          </a:p>
          <a:p>
            <a:r>
              <a:rPr lang="en-US" dirty="0" smtClean="0"/>
              <a:t>Read the speech on page 183. </a:t>
            </a:r>
            <a:endParaRPr lang="en-US" dirty="0"/>
          </a:p>
        </p:txBody>
      </p:sp>
    </p:spTree>
    <p:extLst>
      <p:ext uri="{BB962C8B-B14F-4D97-AF65-F5344CB8AC3E}">
        <p14:creationId xmlns:p14="http://schemas.microsoft.com/office/powerpoint/2010/main" val="81592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5909310"/>
          </a:xfrm>
          <a:prstGeom prst="rect">
            <a:avLst/>
          </a:prstGeom>
          <a:noFill/>
        </p:spPr>
        <p:txBody>
          <a:bodyPr wrap="square" rtlCol="0">
            <a:spAutoFit/>
          </a:bodyPr>
          <a:lstStyle/>
          <a:p>
            <a:r>
              <a:rPr lang="en-US" dirty="0" smtClean="0"/>
              <a:t>Four score and seven years ago our fathers brought forth on this continent, a new nation, conceived in Liberty, and dedicated to the proposition that all men are created equal. </a:t>
            </a:r>
          </a:p>
          <a:p>
            <a:endParaRPr lang="en-US" dirty="0" smtClean="0"/>
          </a:p>
          <a:p>
            <a:r>
              <a:rPr lang="en-US" dirty="0" smtClean="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 </a:t>
            </a:r>
          </a:p>
          <a:p>
            <a:endParaRPr lang="en-US" dirty="0" smtClean="0"/>
          </a:p>
          <a:p>
            <a:r>
              <a:rPr lang="en-US" dirty="0" smtClean="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 </a:t>
            </a:r>
            <a:endParaRPr lang="en-US" dirty="0"/>
          </a:p>
        </p:txBody>
      </p:sp>
    </p:spTree>
    <p:extLst>
      <p:ext uri="{BB962C8B-B14F-4D97-AF65-F5344CB8AC3E}">
        <p14:creationId xmlns:p14="http://schemas.microsoft.com/office/powerpoint/2010/main" val="204340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Preview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Border states: these were slave states that stayed in the union</a:t>
            </a:r>
          </a:p>
          <a:p>
            <a:pPr marL="0" indent="0">
              <a:buNone/>
            </a:pPr>
            <a:endParaRPr lang="en-US" dirty="0"/>
          </a:p>
          <a:p>
            <a:r>
              <a:rPr lang="en-US" dirty="0" smtClean="0"/>
              <a:t>Casualties: soldiers who are killed or wounded </a:t>
            </a:r>
          </a:p>
          <a:p>
            <a:endParaRPr lang="en-US" dirty="0"/>
          </a:p>
          <a:p>
            <a:r>
              <a:rPr lang="en-US" dirty="0" smtClean="0"/>
              <a:t>Draft: the government selects people to serve in the military </a:t>
            </a:r>
          </a:p>
          <a:p>
            <a:endParaRPr lang="en-US" dirty="0"/>
          </a:p>
          <a:p>
            <a:r>
              <a:rPr lang="en-US" dirty="0" smtClean="0"/>
              <a:t>Emancipation: the freeing of enslaved people</a:t>
            </a:r>
          </a:p>
        </p:txBody>
      </p:sp>
    </p:spTree>
    <p:extLst>
      <p:ext uri="{BB962C8B-B14F-4D97-AF65-F5344CB8AC3E}">
        <p14:creationId xmlns:p14="http://schemas.microsoft.com/office/powerpoint/2010/main" val="252628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on what you know	</a:t>
            </a:r>
            <a:endParaRPr lang="en-US" dirty="0"/>
          </a:p>
        </p:txBody>
      </p:sp>
      <p:sp>
        <p:nvSpPr>
          <p:cNvPr id="3" name="Content Placeholder 2"/>
          <p:cNvSpPr>
            <a:spLocks noGrp="1"/>
          </p:cNvSpPr>
          <p:nvPr>
            <p:ph idx="1"/>
          </p:nvPr>
        </p:nvSpPr>
        <p:spPr/>
        <p:txBody>
          <a:bodyPr/>
          <a:lstStyle/>
          <a:p>
            <a:r>
              <a:rPr lang="en-US" dirty="0" smtClean="0"/>
              <a:t>Have you ever started a task that was harder than it seemed at first? At the start of the Civil War, both sides thought they could win quickly. Soon they realized that winning the war would be far from easy.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062549"/>
            <a:ext cx="3435246"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728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38800"/>
            <a:ext cx="7391400" cy="1066800"/>
          </a:xfrm>
        </p:spPr>
        <p:txBody>
          <a:bodyPr/>
          <a:lstStyle/>
          <a:p>
            <a:r>
              <a:rPr lang="en-US" dirty="0" smtClean="0"/>
              <a:t>North Against South</a:t>
            </a:r>
            <a:endParaRPr lang="en-US" dirty="0"/>
          </a:p>
        </p:txBody>
      </p:sp>
      <p:sp>
        <p:nvSpPr>
          <p:cNvPr id="4" name="Text Placeholder 3"/>
          <p:cNvSpPr>
            <a:spLocks noGrp="1"/>
          </p:cNvSpPr>
          <p:nvPr>
            <p:ph type="body" idx="1"/>
          </p:nvPr>
        </p:nvSpPr>
        <p:spPr/>
        <p:txBody>
          <a:bodyPr>
            <a:noAutofit/>
          </a:bodyPr>
          <a:lstStyle/>
          <a:p>
            <a:r>
              <a:rPr lang="en-US" sz="3600" dirty="0" smtClean="0"/>
              <a:t>North</a:t>
            </a:r>
            <a:endParaRPr lang="en-US" sz="3600" dirty="0"/>
          </a:p>
        </p:txBody>
      </p:sp>
      <p:sp>
        <p:nvSpPr>
          <p:cNvPr id="5" name="Text Placeholder 4"/>
          <p:cNvSpPr>
            <a:spLocks noGrp="1"/>
          </p:cNvSpPr>
          <p:nvPr>
            <p:ph type="body" sz="half" idx="3"/>
          </p:nvPr>
        </p:nvSpPr>
        <p:spPr/>
        <p:txBody>
          <a:bodyPr>
            <a:noAutofit/>
          </a:bodyPr>
          <a:lstStyle/>
          <a:p>
            <a:r>
              <a:rPr lang="en-US" sz="3600" dirty="0" smtClean="0"/>
              <a:t>South</a:t>
            </a:r>
            <a:endParaRPr lang="en-US" sz="3600" dirty="0"/>
          </a:p>
        </p:txBody>
      </p:sp>
      <p:sp>
        <p:nvSpPr>
          <p:cNvPr id="3" name="Content Placeholder 2"/>
          <p:cNvSpPr>
            <a:spLocks noGrp="1"/>
          </p:cNvSpPr>
          <p:nvPr>
            <p:ph sz="quarter" idx="2"/>
          </p:nvPr>
        </p:nvSpPr>
        <p:spPr>
          <a:xfrm>
            <a:off x="281444" y="2781300"/>
            <a:ext cx="4290556" cy="3238500"/>
          </a:xfrm>
        </p:spPr>
        <p:txBody>
          <a:bodyPr>
            <a:normAutofit/>
          </a:bodyPr>
          <a:lstStyle/>
          <a:p>
            <a:r>
              <a:rPr lang="en-US" dirty="0" smtClean="0"/>
              <a:t>22 million people lived there</a:t>
            </a:r>
          </a:p>
          <a:p>
            <a:r>
              <a:rPr lang="en-US" dirty="0" smtClean="0"/>
              <a:t>More factories for weapons and supplies   </a:t>
            </a:r>
          </a:p>
          <a:p>
            <a:r>
              <a:rPr lang="en-US" dirty="0" smtClean="0"/>
              <a:t>More railroad lines than the South (soldiers and supplies moved more quickly)</a:t>
            </a:r>
          </a:p>
          <a:p>
            <a:r>
              <a:rPr lang="en-US" dirty="0" smtClean="0"/>
              <a:t>Ulysses S. Grant war general </a:t>
            </a:r>
          </a:p>
        </p:txBody>
      </p:sp>
      <p:sp>
        <p:nvSpPr>
          <p:cNvPr id="6" name="Content Placeholder 5"/>
          <p:cNvSpPr>
            <a:spLocks noGrp="1"/>
          </p:cNvSpPr>
          <p:nvPr>
            <p:ph sz="quarter" idx="4"/>
          </p:nvPr>
        </p:nvSpPr>
        <p:spPr>
          <a:xfrm>
            <a:off x="4648200" y="2714625"/>
            <a:ext cx="4288536" cy="3581400"/>
          </a:xfrm>
        </p:spPr>
        <p:txBody>
          <a:bodyPr>
            <a:normAutofit fontScale="92500" lnSpcReduction="10000"/>
          </a:bodyPr>
          <a:lstStyle/>
          <a:p>
            <a:r>
              <a:rPr lang="en-US" dirty="0" smtClean="0"/>
              <a:t>9 million people lived there (1/3 were slaves who couldn’t fight</a:t>
            </a:r>
          </a:p>
          <a:p>
            <a:r>
              <a:rPr lang="en-US" dirty="0" smtClean="0"/>
              <a:t>Most of the fighting took place in the South</a:t>
            </a:r>
          </a:p>
          <a:p>
            <a:r>
              <a:rPr lang="en-US" dirty="0" smtClean="0"/>
              <a:t>Confederates were defending land they knew</a:t>
            </a:r>
          </a:p>
          <a:p>
            <a:r>
              <a:rPr lang="en-US" dirty="0" smtClean="0"/>
              <a:t>Excellent military leaders (General Robert E. Lee and Stonewall Jackson)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304800"/>
            <a:ext cx="18954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04800"/>
            <a:ext cx="184785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9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Plans for war</a:t>
            </a:r>
            <a:endParaRPr lang="en-US" dirty="0"/>
          </a:p>
        </p:txBody>
      </p:sp>
      <p:sp>
        <p:nvSpPr>
          <p:cNvPr id="8" name="Content Placeholder 7"/>
          <p:cNvSpPr>
            <a:spLocks noGrp="1"/>
          </p:cNvSpPr>
          <p:nvPr>
            <p:ph sz="half" idx="1"/>
          </p:nvPr>
        </p:nvSpPr>
        <p:spPr>
          <a:xfrm>
            <a:off x="0" y="1447800"/>
            <a:ext cx="4191001" cy="5410200"/>
          </a:xfrm>
        </p:spPr>
        <p:txBody>
          <a:bodyPr>
            <a:normAutofit/>
          </a:bodyPr>
          <a:lstStyle/>
          <a:p>
            <a:r>
              <a:rPr lang="en-US" dirty="0" smtClean="0"/>
              <a:t>Union plan: defeat south by blocking southern seaports so they couldn’t trade with countries</a:t>
            </a:r>
          </a:p>
          <a:p>
            <a:pPr marL="0" indent="0">
              <a:buNone/>
            </a:pPr>
            <a:endParaRPr lang="en-US" dirty="0" smtClean="0"/>
          </a:p>
          <a:p>
            <a:r>
              <a:rPr lang="en-US" dirty="0" smtClean="0"/>
              <a:t>Confederate plan: win the battles and hope for help from France and Britain because they needed their cotton</a:t>
            </a:r>
            <a:endParaRPr lang="en-US" dirty="0"/>
          </a:p>
        </p:txBody>
      </p:sp>
      <p:sp>
        <p:nvSpPr>
          <p:cNvPr id="9" name="Content Placeholder 8"/>
          <p:cNvSpPr>
            <a:spLocks noGrp="1"/>
          </p:cNvSpPr>
          <p:nvPr>
            <p:ph sz="half" idx="2"/>
          </p:nvPr>
        </p:nvSpPr>
        <p:spPr/>
        <p:txBody>
          <a:bodyPr>
            <a:normAutofit/>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857" y="228600"/>
            <a:ext cx="4989144"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2376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228600"/>
          </a:xfrm>
        </p:spPr>
        <p:txBody>
          <a:bodyPr>
            <a:normAutofit fontScale="90000"/>
          </a:bodyPr>
          <a:lstStyle/>
          <a:p>
            <a:r>
              <a:rPr lang="en-US" dirty="0" smtClean="0"/>
              <a:t>Early Battles of 1861-1863</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2363"/>
            <a:ext cx="7391400" cy="6101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6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in the east</a:t>
            </a:r>
            <a:endParaRPr lang="en-US" dirty="0"/>
          </a:p>
        </p:txBody>
      </p:sp>
      <p:sp>
        <p:nvSpPr>
          <p:cNvPr id="3" name="Content Placeholder 2"/>
          <p:cNvSpPr>
            <a:spLocks noGrp="1"/>
          </p:cNvSpPr>
          <p:nvPr>
            <p:ph idx="1"/>
          </p:nvPr>
        </p:nvSpPr>
        <p:spPr/>
        <p:txBody>
          <a:bodyPr>
            <a:normAutofit fontScale="92500"/>
          </a:bodyPr>
          <a:lstStyle/>
          <a:p>
            <a:r>
              <a:rPr lang="en-US" dirty="0" smtClean="0"/>
              <a:t>Both sides expected a quick victory and thousands joined the Union and Confederates.</a:t>
            </a:r>
          </a:p>
          <a:p>
            <a:r>
              <a:rPr lang="en-US" dirty="0" smtClean="0"/>
              <a:t>July 1861: Union army marched to Richmond, Virginia to a place called Bull Run. The very first battle between the two was the Battle at Bull Run.</a:t>
            </a:r>
          </a:p>
          <a:p>
            <a:r>
              <a:rPr lang="en-US" dirty="0" smtClean="0"/>
              <a:t>General Thomas Jonathan Jackson led Confederates and he “looked like a stonewall” and became known as Stonewall Jackson. </a:t>
            </a:r>
          </a:p>
          <a:p>
            <a:r>
              <a:rPr lang="en-US" dirty="0" smtClean="0"/>
              <a:t>Confederates won this battle. </a:t>
            </a:r>
            <a:endParaRPr lang="en-US" dirty="0"/>
          </a:p>
        </p:txBody>
      </p:sp>
    </p:spTree>
    <p:extLst>
      <p:ext uri="{BB962C8B-B14F-4D97-AF65-F5344CB8AC3E}">
        <p14:creationId xmlns:p14="http://schemas.microsoft.com/office/powerpoint/2010/main" val="21736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 Run</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75287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6930" y="3447913"/>
            <a:ext cx="4680316"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32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Leaders</a:t>
            </a:r>
            <a:endParaRPr lang="en-US" dirty="0"/>
          </a:p>
        </p:txBody>
      </p:sp>
      <p:sp>
        <p:nvSpPr>
          <p:cNvPr id="3" name="Content Placeholder 2"/>
          <p:cNvSpPr>
            <a:spLocks noGrp="1"/>
          </p:cNvSpPr>
          <p:nvPr>
            <p:ph idx="1"/>
          </p:nvPr>
        </p:nvSpPr>
        <p:spPr/>
        <p:txBody>
          <a:bodyPr/>
          <a:lstStyle/>
          <a:p>
            <a:r>
              <a:rPr lang="en-US" dirty="0" smtClean="0"/>
              <a:t>1862: General Robert E. Lee defeated two Union attacks on Richmond. Stonewall also beat several Union armies.</a:t>
            </a:r>
          </a:p>
          <a:p>
            <a:r>
              <a:rPr lang="en-US" dirty="0" smtClean="0"/>
              <a:t>Lee decided to invade Maryland next. </a:t>
            </a:r>
          </a:p>
          <a:p>
            <a:r>
              <a:rPr lang="en-US" dirty="0" smtClean="0"/>
              <a:t>A Union army stopped him at the Battle of Antietam. It was the deadliest battle with 23,000 casualties (wounded or killed). Lee’s weakened army returned to Virginia. </a:t>
            </a:r>
            <a:endParaRPr lang="en-US" dirty="0"/>
          </a:p>
        </p:txBody>
      </p:sp>
    </p:spTree>
    <p:extLst>
      <p:ext uri="{BB962C8B-B14F-4D97-AF65-F5344CB8AC3E}">
        <p14:creationId xmlns:p14="http://schemas.microsoft.com/office/powerpoint/2010/main" val="37889834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TotalTime>
  <Words>1021</Words>
  <Application>Microsoft Office PowerPoint</Application>
  <PresentationFormat>On-screen Show (4:3)</PresentationFormat>
  <Paragraphs>66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Trek</vt:lpstr>
      <vt:lpstr>Chapter 6 Lesson 1 “A Nation At War” pgs. 176-181</vt:lpstr>
      <vt:lpstr>Vocabulary Preview</vt:lpstr>
      <vt:lpstr>Build on what you know </vt:lpstr>
      <vt:lpstr>North Against South</vt:lpstr>
      <vt:lpstr>Plans for war</vt:lpstr>
      <vt:lpstr>Early Battles of 1861-1863</vt:lpstr>
      <vt:lpstr>War in the east</vt:lpstr>
      <vt:lpstr>Bull Run</vt:lpstr>
      <vt:lpstr>War Leaders</vt:lpstr>
      <vt:lpstr>PowerPoint Presentation</vt:lpstr>
      <vt:lpstr>War in the west</vt:lpstr>
      <vt:lpstr>PowerPoint Presentation</vt:lpstr>
      <vt:lpstr>Government Responds</vt:lpstr>
      <vt:lpstr>Turning Point</vt:lpstr>
      <vt:lpstr>Emancipation proclamation</vt:lpstr>
      <vt:lpstr>Vicksburg and gettysburg</vt:lpstr>
      <vt:lpstr>Gettysburg address</vt:lpstr>
      <vt:lpstr>PowerPoint Presentation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Lesson 1 “A Nation At War” pgs. 176-181</dc:title>
  <dc:creator>Windows User</dc:creator>
  <cp:lastModifiedBy>Windows User</cp:lastModifiedBy>
  <cp:revision>9</cp:revision>
  <dcterms:created xsi:type="dcterms:W3CDTF">2013-09-08T22:19:34Z</dcterms:created>
  <dcterms:modified xsi:type="dcterms:W3CDTF">2013-09-10T13:33:52Z</dcterms:modified>
</cp:coreProperties>
</file>