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8" r:id="rId8"/>
    <p:sldId id="262" r:id="rId9"/>
    <p:sldId id="263" r:id="rId10"/>
    <p:sldId id="264" r:id="rId11"/>
    <p:sldId id="265" r:id="rId12"/>
    <p:sldId id="266"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1AF44BF-1A28-4783-88E6-76EF3727470E}" type="datetimeFigureOut">
              <a:rPr lang="en-US" smtClean="0"/>
              <a:t>9/10/2013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EB3576A-E00A-4C27-86C0-3914B65CCE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AF44BF-1A28-4783-88E6-76EF3727470E}"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3576A-E00A-4C27-86C0-3914B65CCE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AF44BF-1A28-4783-88E6-76EF3727470E}"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3576A-E00A-4C27-86C0-3914B65CCE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AF44BF-1A28-4783-88E6-76EF3727470E}"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3576A-E00A-4C27-86C0-3914B65CCE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AF44BF-1A28-4783-88E6-76EF3727470E}"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3576A-E00A-4C27-86C0-3914B65CCE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AF44BF-1A28-4783-88E6-76EF3727470E}" type="datetimeFigureOut">
              <a:rPr lang="en-US" smtClean="0"/>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3576A-E00A-4C27-86C0-3914B65CCE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1AF44BF-1A28-4783-88E6-76EF3727470E}" type="datetimeFigureOut">
              <a:rPr lang="en-US" smtClean="0"/>
              <a:t>9/10/2013</a:t>
            </a:fld>
            <a:endParaRPr lang="en-US"/>
          </a:p>
        </p:txBody>
      </p:sp>
      <p:sp>
        <p:nvSpPr>
          <p:cNvPr id="27" name="Slide Number Placeholder 26"/>
          <p:cNvSpPr>
            <a:spLocks noGrp="1"/>
          </p:cNvSpPr>
          <p:nvPr>
            <p:ph type="sldNum" sz="quarter" idx="11"/>
          </p:nvPr>
        </p:nvSpPr>
        <p:spPr/>
        <p:txBody>
          <a:bodyPr rtlCol="0"/>
          <a:lstStyle/>
          <a:p>
            <a:fld id="{8EB3576A-E00A-4C27-86C0-3914B65CCE4D}"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1AF44BF-1A28-4783-88E6-76EF3727470E}" type="datetimeFigureOut">
              <a:rPr lang="en-US" smtClean="0"/>
              <a:t>9/10/2013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8EB3576A-E00A-4C27-86C0-3914B65CCE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AF44BF-1A28-4783-88E6-76EF3727470E}" type="datetimeFigureOut">
              <a:rPr lang="en-US" smtClean="0"/>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3576A-E00A-4C27-86C0-3914B65CCE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AF44BF-1A28-4783-88E6-76EF3727470E}" type="datetimeFigureOut">
              <a:rPr lang="en-US" smtClean="0"/>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3576A-E00A-4C27-86C0-3914B65CCE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AF44BF-1A28-4783-88E6-76EF3727470E}" type="datetimeFigureOut">
              <a:rPr lang="en-US" smtClean="0"/>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3576A-E00A-4C27-86C0-3914B65CCE4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1AF44BF-1A28-4783-88E6-76EF3727470E}" type="datetimeFigureOut">
              <a:rPr lang="en-US" smtClean="0"/>
              <a:t>9/10/2013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EB3576A-E00A-4C27-86C0-3914B65CCE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schooltube.com/video/0e430d30099141838198/"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kidport.com/reflib/usahistory/civilwar/CampLife.ht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6 Lesson 2</a:t>
            </a:r>
            <a:br>
              <a:rPr lang="en-US" dirty="0" smtClean="0"/>
            </a:br>
            <a:r>
              <a:rPr lang="en-US" dirty="0" smtClean="0"/>
              <a:t>“The Human Face Of War”</a:t>
            </a:r>
            <a:br>
              <a:rPr lang="en-US" dirty="0" smtClean="0"/>
            </a:br>
            <a:r>
              <a:rPr lang="en-US" dirty="0" smtClean="0"/>
              <a:t>pgs. 184-187</a:t>
            </a:r>
            <a:endParaRPr lang="en-US" dirty="0"/>
          </a:p>
        </p:txBody>
      </p:sp>
      <p:sp>
        <p:nvSpPr>
          <p:cNvPr id="3" name="Subtitle 2"/>
          <p:cNvSpPr>
            <a:spLocks noGrp="1"/>
          </p:cNvSpPr>
          <p:nvPr>
            <p:ph type="subTitle" idx="1"/>
          </p:nvPr>
        </p:nvSpPr>
        <p:spPr>
          <a:xfrm>
            <a:off x="228600" y="3886200"/>
            <a:ext cx="4419600" cy="1600200"/>
          </a:xfrm>
        </p:spPr>
        <p:txBody>
          <a:bodyPr>
            <a:normAutofit fontScale="32500" lnSpcReduction="20000"/>
          </a:bodyPr>
          <a:lstStyle/>
          <a:p>
            <a:pPr algn="l"/>
            <a:r>
              <a:rPr lang="en-US" sz="7200" b="1" dirty="0" smtClean="0">
                <a:solidFill>
                  <a:schemeClr val="tx1"/>
                </a:solidFill>
              </a:rPr>
              <a:t>EQ: What were the conditions that soldiers faced during the Civil War?</a:t>
            </a:r>
          </a:p>
          <a:p>
            <a:r>
              <a:rPr lang="en-US" dirty="0" smtClean="0"/>
              <a:t> </a:t>
            </a:r>
            <a:endParaRPr lang="en-US" dirty="0"/>
          </a:p>
        </p:txBody>
      </p:sp>
    </p:spTree>
    <p:extLst>
      <p:ext uri="{BB962C8B-B14F-4D97-AF65-F5344CB8AC3E}">
        <p14:creationId xmlns:p14="http://schemas.microsoft.com/office/powerpoint/2010/main" val="619243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Clara Barton</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0"/>
            <a:ext cx="2819400" cy="3594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590800"/>
            <a:ext cx="2600325" cy="3471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308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Talk</a:t>
            </a:r>
            <a:endParaRPr lang="en-US" dirty="0"/>
          </a:p>
        </p:txBody>
      </p:sp>
      <p:sp>
        <p:nvSpPr>
          <p:cNvPr id="3" name="Content Placeholder 2"/>
          <p:cNvSpPr>
            <a:spLocks noGrp="1"/>
          </p:cNvSpPr>
          <p:nvPr>
            <p:ph idx="1"/>
          </p:nvPr>
        </p:nvSpPr>
        <p:spPr/>
        <p:txBody>
          <a:bodyPr/>
          <a:lstStyle/>
          <a:p>
            <a:r>
              <a:rPr lang="en-US" dirty="0" smtClean="0"/>
              <a:t>What did soldiers do to fight the boredom of camp life?</a:t>
            </a:r>
          </a:p>
          <a:p>
            <a:endParaRPr lang="en-US" dirty="0"/>
          </a:p>
          <a:p>
            <a:r>
              <a:rPr lang="en-US" dirty="0" smtClean="0"/>
              <a:t>What are some countries that immigrants who joined the Union army came from?</a:t>
            </a:r>
          </a:p>
          <a:p>
            <a:endParaRPr lang="en-US" dirty="0"/>
          </a:p>
          <a:p>
            <a:r>
              <a:rPr lang="en-US" dirty="0" smtClean="0"/>
              <a:t>What made the Civil War so deadly?</a:t>
            </a:r>
            <a:endParaRPr lang="en-US" dirty="0"/>
          </a:p>
        </p:txBody>
      </p:sp>
    </p:spTree>
    <p:extLst>
      <p:ext uri="{BB962C8B-B14F-4D97-AF65-F5344CB8AC3E}">
        <p14:creationId xmlns:p14="http://schemas.microsoft.com/office/powerpoint/2010/main" val="3082859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lstStyle/>
          <a:p>
            <a:r>
              <a:rPr lang="en-US" dirty="0" smtClean="0"/>
              <a:t>On the Home Front</a:t>
            </a:r>
            <a:endParaRPr lang="en-US" dirty="0"/>
          </a:p>
        </p:txBody>
      </p:sp>
      <p:sp>
        <p:nvSpPr>
          <p:cNvPr id="3" name="Content Placeholder 2"/>
          <p:cNvSpPr>
            <a:spLocks noGrp="1"/>
          </p:cNvSpPr>
          <p:nvPr>
            <p:ph idx="1"/>
          </p:nvPr>
        </p:nvSpPr>
        <p:spPr>
          <a:xfrm>
            <a:off x="457200" y="1447800"/>
            <a:ext cx="8229600" cy="5126736"/>
          </a:xfrm>
        </p:spPr>
        <p:txBody>
          <a:bodyPr/>
          <a:lstStyle/>
          <a:p>
            <a:r>
              <a:rPr lang="en-US" dirty="0" smtClean="0"/>
              <a:t>Many soldiers left their families behind when they went to war. Those families were part of the home front. When a country is at war, the home front is all the people who are not in the </a:t>
            </a:r>
            <a:r>
              <a:rPr lang="en-US" dirty="0" err="1" smtClean="0"/>
              <a:t>miliatry</a:t>
            </a:r>
            <a:r>
              <a:rPr lang="en-US" dirty="0" smtClean="0"/>
              <a:t>. </a:t>
            </a:r>
          </a:p>
          <a:p>
            <a:r>
              <a:rPr lang="en-US" dirty="0" smtClean="0"/>
              <a:t>With the men gone, women took on new task such as sewing uniforms, knitting socks, making bandages, raised money for the armies, and ran businesses. </a:t>
            </a:r>
          </a:p>
          <a:p>
            <a:r>
              <a:rPr lang="en-US" dirty="0" smtClean="0"/>
              <a:t>Most of the battles during the war were in the South. Few people in the North could see the war happening. </a:t>
            </a:r>
            <a:endParaRPr lang="en-US" dirty="0"/>
          </a:p>
        </p:txBody>
      </p:sp>
    </p:spTree>
    <p:extLst>
      <p:ext uri="{BB962C8B-B14F-4D97-AF65-F5344CB8AC3E}">
        <p14:creationId xmlns:p14="http://schemas.microsoft.com/office/powerpoint/2010/main" val="295936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n-US" dirty="0" smtClean="0"/>
              <a:t>Home front</a:t>
            </a:r>
            <a:endParaRPr lang="en-US" dirty="0"/>
          </a:p>
        </p:txBody>
      </p:sp>
      <p:sp>
        <p:nvSpPr>
          <p:cNvPr id="3" name="Content Placeholder 2"/>
          <p:cNvSpPr>
            <a:spLocks noGrp="1"/>
          </p:cNvSpPr>
          <p:nvPr>
            <p:ph idx="1"/>
          </p:nvPr>
        </p:nvSpPr>
        <p:spPr>
          <a:xfrm>
            <a:off x="457200" y="1447800"/>
            <a:ext cx="8229600" cy="5126736"/>
          </a:xfrm>
        </p:spPr>
        <p:txBody>
          <a:bodyPr/>
          <a:lstStyle/>
          <a:p>
            <a:r>
              <a:rPr lang="en-US" dirty="0" smtClean="0"/>
              <a:t>A civilian is a person who is not in the military.</a:t>
            </a:r>
          </a:p>
          <a:p>
            <a:r>
              <a:rPr lang="en-US" dirty="0" smtClean="0"/>
              <a:t>Matthew Brady took pictures if soldiers, camp life, and battlefields. He showed his photographs in the North. Civilians there saw that the war was much worse than they realized.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3810000"/>
            <a:ext cx="3676453"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733800"/>
            <a:ext cx="2038350" cy="2842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1693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Southern Home Front</a:t>
            </a:r>
            <a:endParaRPr lang="en-US" dirty="0"/>
          </a:p>
        </p:txBody>
      </p:sp>
      <p:sp>
        <p:nvSpPr>
          <p:cNvPr id="3" name="Content Placeholder 2"/>
          <p:cNvSpPr>
            <a:spLocks noGrp="1"/>
          </p:cNvSpPr>
          <p:nvPr>
            <p:ph idx="1"/>
          </p:nvPr>
        </p:nvSpPr>
        <p:spPr>
          <a:xfrm>
            <a:off x="457200" y="1752600"/>
            <a:ext cx="8229600" cy="4821936"/>
          </a:xfrm>
        </p:spPr>
        <p:txBody>
          <a:bodyPr/>
          <a:lstStyle/>
          <a:p>
            <a:r>
              <a:rPr lang="en-US" dirty="0" smtClean="0"/>
              <a:t>Life on the home front was hard in the South. </a:t>
            </a:r>
          </a:p>
          <a:p>
            <a:r>
              <a:rPr lang="en-US" dirty="0" smtClean="0"/>
              <a:t>Their farms became battlefields and their cities, homes, and barns were destroyed. </a:t>
            </a:r>
          </a:p>
          <a:p>
            <a:r>
              <a:rPr lang="en-US" dirty="0" smtClean="0"/>
              <a:t>The soldiers and civilians didn’t have enough to eat and inflation or rise in prices, made food very expensive. </a:t>
            </a:r>
          </a:p>
          <a:p>
            <a:r>
              <a:rPr lang="en-US" dirty="0" smtClean="0"/>
              <a:t>The money printed by the Confederate government because almost worthless. </a:t>
            </a:r>
            <a:endParaRPr lang="en-US" dirty="0"/>
          </a:p>
        </p:txBody>
      </p:sp>
    </p:spTree>
    <p:extLst>
      <p:ext uri="{BB962C8B-B14F-4D97-AF65-F5344CB8AC3E}">
        <p14:creationId xmlns:p14="http://schemas.microsoft.com/office/powerpoint/2010/main" val="2426931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79119"/>
          </a:xfrm>
        </p:spPr>
        <p:txBody>
          <a:bodyPr>
            <a:normAutofit fontScale="90000"/>
          </a:bodyPr>
          <a:lstStyle/>
          <a:p>
            <a:r>
              <a:rPr lang="en-US" dirty="0" smtClean="0"/>
              <a:t>Southern Home Front</a:t>
            </a:r>
            <a:endParaRPr lang="en-US" dirty="0"/>
          </a:p>
        </p:txBody>
      </p:sp>
      <p:sp>
        <p:nvSpPr>
          <p:cNvPr id="6" name="Content Placeholder 5"/>
          <p:cNvSpPr>
            <a:spLocks noGrp="1"/>
          </p:cNvSpPr>
          <p:nvPr>
            <p:ph sz="half" idx="1"/>
          </p:nvPr>
        </p:nvSpPr>
        <p:spPr>
          <a:xfrm>
            <a:off x="457200" y="1295400"/>
            <a:ext cx="4038600" cy="5479987"/>
          </a:xfrm>
        </p:spPr>
        <p:txBody>
          <a:bodyPr/>
          <a:lstStyle/>
          <a:p>
            <a:r>
              <a:rPr lang="en-US" dirty="0" smtClean="0"/>
              <a:t>A barrel of flour that cost $6 in 1861 might have cost $1,000 in 1865. </a:t>
            </a:r>
          </a:p>
          <a:p>
            <a:r>
              <a:rPr lang="en-US" dirty="0" smtClean="0"/>
              <a:t>In some towns like Richmond, people attacked shops in search of food. </a:t>
            </a:r>
          </a:p>
          <a:p>
            <a:r>
              <a:rPr lang="en-US" dirty="0" smtClean="0"/>
              <a:t>Enslaved people also suffered, most were welcomed to join the war. The Emancipation Proclamation freed them. </a:t>
            </a:r>
          </a:p>
          <a:p>
            <a:r>
              <a:rPr lang="en-US" dirty="0" smtClean="0"/>
              <a:t>News of the Proclamation reached Texas on June 19, 1865. The was a day of celebration because it was the day slavery ended. </a:t>
            </a:r>
            <a:endParaRPr lang="en-US" dirty="0"/>
          </a:p>
        </p:txBody>
      </p:sp>
      <p:sp>
        <p:nvSpPr>
          <p:cNvPr id="7" name="Content Placeholder 6"/>
          <p:cNvSpPr>
            <a:spLocks noGrp="1"/>
          </p:cNvSpPr>
          <p:nvPr>
            <p:ph sz="half" idx="2"/>
          </p:nvPr>
        </p:nvSpPr>
        <p:spPr>
          <a:xfrm>
            <a:off x="4648200" y="1295400"/>
            <a:ext cx="4038600" cy="5479987"/>
          </a:xfrm>
        </p:spPr>
        <p:txBody>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845" y="1295400"/>
            <a:ext cx="3181350" cy="1438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2223" y="2895600"/>
            <a:ext cx="3989832"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0083" y="4807540"/>
            <a:ext cx="3234112" cy="2015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4658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Preview</a:t>
            </a:r>
            <a:endParaRPr lang="en-US" dirty="0"/>
          </a:p>
        </p:txBody>
      </p:sp>
      <p:sp>
        <p:nvSpPr>
          <p:cNvPr id="3" name="Content Placeholder 2"/>
          <p:cNvSpPr>
            <a:spLocks noGrp="1"/>
          </p:cNvSpPr>
          <p:nvPr>
            <p:ph idx="1"/>
          </p:nvPr>
        </p:nvSpPr>
        <p:spPr/>
        <p:txBody>
          <a:bodyPr/>
          <a:lstStyle/>
          <a:p>
            <a:r>
              <a:rPr lang="en-US" dirty="0" smtClean="0"/>
              <a:t>Camp: a place where tents or other temporary shelters are set up, especially for soldiers</a:t>
            </a:r>
          </a:p>
          <a:p>
            <a:endParaRPr lang="en-US" dirty="0"/>
          </a:p>
          <a:p>
            <a:r>
              <a:rPr lang="en-US" dirty="0" smtClean="0"/>
              <a:t>Home Front: the civilian population or the civilian activities of a country at war</a:t>
            </a:r>
          </a:p>
          <a:p>
            <a:endParaRPr lang="en-US" dirty="0"/>
          </a:p>
          <a:p>
            <a:r>
              <a:rPr lang="en-US" dirty="0" smtClean="0"/>
              <a:t>Civilian: a person not serving in the armed forces </a:t>
            </a:r>
            <a:endParaRPr lang="en-US" dirty="0"/>
          </a:p>
        </p:txBody>
      </p:sp>
    </p:spTree>
    <p:extLst>
      <p:ext uri="{BB962C8B-B14F-4D97-AF65-F5344CB8AC3E}">
        <p14:creationId xmlns:p14="http://schemas.microsoft.com/office/powerpoint/2010/main" val="343227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Background</a:t>
            </a:r>
            <a:endParaRPr lang="en-US" dirty="0"/>
          </a:p>
        </p:txBody>
      </p:sp>
      <p:sp>
        <p:nvSpPr>
          <p:cNvPr id="3" name="Content Placeholder 2"/>
          <p:cNvSpPr>
            <a:spLocks noGrp="1"/>
          </p:cNvSpPr>
          <p:nvPr>
            <p:ph idx="1"/>
          </p:nvPr>
        </p:nvSpPr>
        <p:spPr/>
        <p:txBody>
          <a:bodyPr/>
          <a:lstStyle/>
          <a:p>
            <a:r>
              <a:rPr lang="en-US" dirty="0" smtClean="0"/>
              <a:t>Have you ever missed someone or waited for a card from a friend or family member? If you have, then you know part of what it was like to live during the Civil War. During the war, soldiers and their families missed each other’s company. </a:t>
            </a:r>
            <a:endParaRPr lang="en-US" dirty="0"/>
          </a:p>
        </p:txBody>
      </p:sp>
    </p:spTree>
    <p:extLst>
      <p:ext uri="{BB962C8B-B14F-4D97-AF65-F5344CB8AC3E}">
        <p14:creationId xmlns:p14="http://schemas.microsoft.com/office/powerpoint/2010/main" val="1820587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Soldier’s Life</a:t>
            </a:r>
            <a:endParaRPr lang="en-US" dirty="0"/>
          </a:p>
        </p:txBody>
      </p:sp>
      <p:sp>
        <p:nvSpPr>
          <p:cNvPr id="3" name="Content Placeholder 2"/>
          <p:cNvSpPr>
            <a:spLocks noGrp="1"/>
          </p:cNvSpPr>
          <p:nvPr>
            <p:ph idx="1"/>
          </p:nvPr>
        </p:nvSpPr>
        <p:spPr/>
        <p:txBody>
          <a:bodyPr>
            <a:normAutofit/>
          </a:bodyPr>
          <a:lstStyle/>
          <a:p>
            <a:r>
              <a:rPr lang="en-US" dirty="0" smtClean="0"/>
              <a:t>Men fought from all parts of the country. Many hoped for excitement, instead they found terror and boredom at camp: temporary shelter such as tents. </a:t>
            </a:r>
          </a:p>
          <a:p>
            <a:r>
              <a:rPr lang="en-US" dirty="0" smtClean="0"/>
              <a:t>Soldiers read, sang, or wrote letters to pass time. </a:t>
            </a:r>
          </a:p>
          <a:p>
            <a:r>
              <a:rPr lang="en-US" dirty="0" smtClean="0"/>
              <a:t>Food in the army was usually poor. Union soldiers ate the same thing everyday. Confederate soldiers suffered because they usually didn’t have enough to eat. </a:t>
            </a:r>
            <a:endParaRPr lang="en-US" dirty="0"/>
          </a:p>
        </p:txBody>
      </p:sp>
    </p:spTree>
    <p:extLst>
      <p:ext uri="{BB962C8B-B14F-4D97-AF65-F5344CB8AC3E}">
        <p14:creationId xmlns:p14="http://schemas.microsoft.com/office/powerpoint/2010/main" val="1186968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Camp life</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371600"/>
            <a:ext cx="3586163" cy="3570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1842" y="3352800"/>
            <a:ext cx="5522158"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1997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were the soldiers?</a:t>
            </a:r>
            <a:endParaRPr lang="en-US" dirty="0"/>
          </a:p>
        </p:txBody>
      </p:sp>
      <p:sp>
        <p:nvSpPr>
          <p:cNvPr id="3" name="Content Placeholder 2"/>
          <p:cNvSpPr>
            <a:spLocks noGrp="1"/>
          </p:cNvSpPr>
          <p:nvPr>
            <p:ph idx="1"/>
          </p:nvPr>
        </p:nvSpPr>
        <p:spPr/>
        <p:txBody>
          <a:bodyPr/>
          <a:lstStyle/>
          <a:p>
            <a:r>
              <a:rPr lang="en-US" dirty="0" smtClean="0"/>
              <a:t>Soldiers came from many different backgrounds. At first almost all were white and born in the US. </a:t>
            </a:r>
            <a:endParaRPr lang="en-US" dirty="0"/>
          </a:p>
          <a:p>
            <a:r>
              <a:rPr lang="en-US" dirty="0" smtClean="0"/>
              <a:t>As the war went on the Union allowed African Americans in the war and about 180,000 served. </a:t>
            </a:r>
          </a:p>
          <a:p>
            <a:r>
              <a:rPr lang="en-US" dirty="0" smtClean="0"/>
              <a:t>Immigrants also joined the Union army (people from Germany, Italy, Ireland)</a:t>
            </a:r>
          </a:p>
          <a:p>
            <a:r>
              <a:rPr lang="en-US" dirty="0" smtClean="0"/>
              <a:t>Thousands of boys went into battle even though they were too young. Women disguised themselves as men in order to join the war. </a:t>
            </a:r>
          </a:p>
          <a:p>
            <a:endParaRPr lang="en-US" dirty="0"/>
          </a:p>
        </p:txBody>
      </p:sp>
    </p:spTree>
    <p:extLst>
      <p:ext uri="{BB962C8B-B14F-4D97-AF65-F5344CB8AC3E}">
        <p14:creationId xmlns:p14="http://schemas.microsoft.com/office/powerpoint/2010/main" val="427873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5177"/>
            <a:ext cx="873727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347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
            <a:ext cx="5030492"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5225" y="2850157"/>
            <a:ext cx="4914900" cy="4023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081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r>
              <a:rPr lang="en-US" dirty="0" smtClean="0"/>
              <a:t>Casualties of War</a:t>
            </a:r>
            <a:endParaRPr lang="en-US" dirty="0"/>
          </a:p>
        </p:txBody>
      </p:sp>
      <p:sp>
        <p:nvSpPr>
          <p:cNvPr id="3" name="Content Placeholder 2"/>
          <p:cNvSpPr>
            <a:spLocks noGrp="1"/>
          </p:cNvSpPr>
          <p:nvPr>
            <p:ph idx="1"/>
          </p:nvPr>
        </p:nvSpPr>
        <p:spPr>
          <a:xfrm>
            <a:off x="457200" y="1600200"/>
            <a:ext cx="8229600" cy="4974336"/>
          </a:xfrm>
        </p:spPr>
        <p:txBody>
          <a:bodyPr/>
          <a:lstStyle/>
          <a:p>
            <a:r>
              <a:rPr lang="en-US" dirty="0" smtClean="0"/>
              <a:t>The Civil War was the deadliest war in American history. Rifles could shoot farther and more accurately than ever before. </a:t>
            </a:r>
          </a:p>
          <a:p>
            <a:r>
              <a:rPr lang="en-US" dirty="0" smtClean="0"/>
              <a:t>Casualties were much higher because diseases. Women helped care for the sick and wounded. More than 3,000 northern women served as nurses. Clara Barton, who founded the Red Cross helped care for the wounded. </a:t>
            </a:r>
          </a:p>
          <a:p>
            <a:r>
              <a:rPr lang="en-US" dirty="0" smtClean="0"/>
              <a:t>Thousands of families lost loved ones. </a:t>
            </a:r>
            <a:endParaRPr lang="en-US" dirty="0"/>
          </a:p>
        </p:txBody>
      </p:sp>
    </p:spTree>
    <p:extLst>
      <p:ext uri="{BB962C8B-B14F-4D97-AF65-F5344CB8AC3E}">
        <p14:creationId xmlns:p14="http://schemas.microsoft.com/office/powerpoint/2010/main" val="4089349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47</TotalTime>
  <Words>669</Words>
  <Application>Microsoft Office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Chapter 6 Lesson 2 “The Human Face Of War” pgs. 184-187</vt:lpstr>
      <vt:lpstr>Vocabulary Preview</vt:lpstr>
      <vt:lpstr>Building Background</vt:lpstr>
      <vt:lpstr>The Soldier’s Life</vt:lpstr>
      <vt:lpstr>Camp life</vt:lpstr>
      <vt:lpstr>Who were the soldiers?</vt:lpstr>
      <vt:lpstr>PowerPoint Presentation</vt:lpstr>
      <vt:lpstr>PowerPoint Presentation</vt:lpstr>
      <vt:lpstr>Casualties of War</vt:lpstr>
      <vt:lpstr>Clara Barton</vt:lpstr>
      <vt:lpstr>Table Talk</vt:lpstr>
      <vt:lpstr>On the Home Front</vt:lpstr>
      <vt:lpstr>Home front</vt:lpstr>
      <vt:lpstr>Southern Home Front</vt:lpstr>
      <vt:lpstr>Southern Home Front</vt:lpstr>
    </vt:vector>
  </TitlesOfParts>
  <Company>FCSS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Lesson 2 “The Human Face Of War” pgs. 184-187</dc:title>
  <dc:creator>Windows User</dc:creator>
  <cp:lastModifiedBy>Windows User</cp:lastModifiedBy>
  <cp:revision>5</cp:revision>
  <dcterms:created xsi:type="dcterms:W3CDTF">2013-09-09T22:50:00Z</dcterms:created>
  <dcterms:modified xsi:type="dcterms:W3CDTF">2013-09-10T13:32:58Z</dcterms:modified>
</cp:coreProperties>
</file>