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7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77E2-E8CE-4956-9A10-DF54D156B383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104D4-9517-4714-A321-C030E5D29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2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104D4-9517-4714-A321-C030E5D29F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43A4A3-9B11-4AC5-9A45-ED288EAC92E8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FF5083-ECCB-4893-AFEA-587DE78DA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classroomclips.org/video/785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gUl20GR7F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bs.org/tpt/slavery-by-another-name/themes/sharecropping/video-system-sharecropp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EQ: What did freed African Americans do for work? What is sharecropping?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6 Lesson 5</a:t>
            </a:r>
            <a:br>
              <a:rPr lang="en-US" dirty="0" smtClean="0"/>
            </a:br>
            <a:r>
              <a:rPr lang="en-US" dirty="0" smtClean="0"/>
              <a:t>“The Challenge of Freedom”</a:t>
            </a:r>
            <a:br>
              <a:rPr lang="en-US" dirty="0" smtClean="0"/>
            </a:br>
            <a:r>
              <a:rPr lang="en-US" dirty="0" smtClean="0"/>
              <a:t>pages 206-209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17162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1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494661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3"/>
              </a:rPr>
              <a:t>Jim Crow Laws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" y="709612"/>
            <a:ext cx="393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07" y="6530"/>
            <a:ext cx="4201093" cy="20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08" y="1896291"/>
            <a:ext cx="2404511" cy="21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81" y="2062214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657"/>
            <a:ext cx="3686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66457"/>
            <a:ext cx="395468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6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made segregation legal. </a:t>
            </a:r>
            <a:endParaRPr lang="en-US" dirty="0"/>
          </a:p>
          <a:p>
            <a:r>
              <a:rPr lang="en-US" dirty="0" smtClean="0"/>
              <a:t>Segregation is the forced separation of the races. Jim Crow laws segregated schools, hospitals, and even cemeteries. </a:t>
            </a:r>
          </a:p>
          <a:p>
            <a:r>
              <a:rPr lang="en-US" dirty="0" smtClean="0"/>
              <a:t>States usually spent less money on schools and hospitals for African Americans.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4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African Americans didn’t want the Jim Crow laws to ruin their hopes of being educated and having a future. </a:t>
            </a:r>
          </a:p>
          <a:p>
            <a:r>
              <a:rPr lang="en-US" dirty="0" smtClean="0"/>
              <a:t>Churches in the North sent money and teachers to support the schools. </a:t>
            </a:r>
            <a:endParaRPr lang="en-US" dirty="0"/>
          </a:p>
          <a:p>
            <a:r>
              <a:rPr lang="en-US" dirty="0" smtClean="0"/>
              <a:t>A former slave named Booker T. Washington opened the Tuskegee Institute in Alabama. </a:t>
            </a:r>
          </a:p>
          <a:p>
            <a:r>
              <a:rPr lang="en-US" dirty="0" smtClean="0"/>
              <a:t>All of the teachers and students were African American and would receive equal treatment.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2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Tuskegee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8260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886200" cy="37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89" y="4267200"/>
            <a:ext cx="3200400" cy="23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5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Most Famous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George Washington Carver was a teacher at the Tuskegee Institute. </a:t>
            </a:r>
          </a:p>
          <a:p>
            <a:r>
              <a:rPr lang="en-US" dirty="0" smtClean="0"/>
              <a:t>Carver studied how to improve the lives of poor farmers.</a:t>
            </a:r>
          </a:p>
          <a:p>
            <a:r>
              <a:rPr lang="en-US" dirty="0" smtClean="0"/>
              <a:t>He taught them how to grow crops such as peanuts, pecans, and sweet potatoes. </a:t>
            </a:r>
          </a:p>
          <a:p>
            <a:r>
              <a:rPr lang="en-US" dirty="0" smtClean="0"/>
              <a:t>He invented over 300 products made from peanuts including: peanut butter, peanut cheese, and peanut milk. </a:t>
            </a:r>
          </a:p>
          <a:p>
            <a:r>
              <a:rPr lang="en-US" dirty="0" smtClean="0"/>
              <a:t>He helped farmers across the South.</a:t>
            </a:r>
          </a:p>
        </p:txBody>
      </p:sp>
    </p:spTree>
    <p:extLst>
      <p:ext uri="{BB962C8B-B14F-4D97-AF65-F5344CB8AC3E}">
        <p14:creationId xmlns:p14="http://schemas.microsoft.com/office/powerpoint/2010/main" val="172592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Sharecropping: </a:t>
            </a:r>
            <a:r>
              <a:rPr lang="en-US" dirty="0" smtClean="0"/>
              <a:t>a system of farming where a tenant farmer pays a share of the crops as rent to the landowner</a:t>
            </a:r>
          </a:p>
          <a:p>
            <a:r>
              <a:rPr lang="en-US" b="1" dirty="0" smtClean="0"/>
              <a:t>Jim Crow: </a:t>
            </a:r>
            <a:r>
              <a:rPr lang="en-US" dirty="0" smtClean="0"/>
              <a:t>the practice of discriminating against the segregating African American after Reconstruction</a:t>
            </a:r>
          </a:p>
          <a:p>
            <a:r>
              <a:rPr lang="en-US" b="1" dirty="0" smtClean="0"/>
              <a:t>Segregation: </a:t>
            </a:r>
            <a:r>
              <a:rPr lang="en-US" dirty="0" smtClean="0"/>
              <a:t>the practice of separating a group of people from the rest 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and Hardship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African Americans sang with joy to celebrate their new freedom. Reconstruction was a time of hope for them. Slavery had ended and it was a chance for a new life.</a:t>
            </a:r>
          </a:p>
          <a:p>
            <a:r>
              <a:rPr lang="en-US" dirty="0" smtClean="0"/>
              <a:t>Freedom was exciting, but it wasn’t easy because African Americans had to find a way to make a living. Also they had to prepare for their new roles as citizens. </a:t>
            </a:r>
          </a:p>
          <a:p>
            <a:r>
              <a:rPr lang="en-US" dirty="0" smtClean="0"/>
              <a:t>They worked to educate themselves and took part in politics. </a:t>
            </a:r>
          </a:p>
          <a:p>
            <a:r>
              <a:rPr lang="en-US" dirty="0" smtClean="0"/>
              <a:t>Times were hard because many Southerners didn’t want former slaves to be citizens.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7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Sharecropping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Reconstruction put an end to the plantation system in the South, leaving many poor. </a:t>
            </a:r>
          </a:p>
          <a:p>
            <a:r>
              <a:rPr lang="en-US" dirty="0" smtClean="0"/>
              <a:t>Freed people wanted to farm for themselves. However, many didn’t have enough money to buy land. </a:t>
            </a:r>
            <a:endParaRPr lang="en-US" dirty="0"/>
          </a:p>
          <a:p>
            <a:r>
              <a:rPr lang="en-US" dirty="0" smtClean="0"/>
              <a:t>Landowners set up a system called sharecropping that let poor whites and former slaves become farmers. </a:t>
            </a:r>
          </a:p>
          <a:p>
            <a:r>
              <a:rPr lang="en-US" dirty="0" smtClean="0"/>
              <a:t>In return, the farmer gave the landowner a share of the crop. Landowners often loaned sharecroppers tools and seeds as well. </a:t>
            </a:r>
          </a:p>
        </p:txBody>
      </p:sp>
    </p:spTree>
    <p:extLst>
      <p:ext uri="{BB962C8B-B14F-4D97-AF65-F5344CB8AC3E}">
        <p14:creationId xmlns:p14="http://schemas.microsoft.com/office/powerpoint/2010/main" val="291934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Sharecropping gave African American independence and it also kept poor farmer in debt. </a:t>
            </a:r>
          </a:p>
          <a:p>
            <a:r>
              <a:rPr lang="en-US" dirty="0" smtClean="0"/>
              <a:t>After selling their crops, many sharecroppers didn’t have enough money to pay the landowners what the owed. </a:t>
            </a:r>
          </a:p>
          <a:p>
            <a:r>
              <a:rPr lang="en-US" dirty="0" smtClean="0"/>
              <a:t>They had to keep borrowing and couldn’t get out of debt. Sharecropping made it hard for poor farmers to save money and provide a good life for their family.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6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Sharecropping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5497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0955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1" y="3886200"/>
            <a:ext cx="3635959" cy="244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5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2514600" cy="762000"/>
          </a:xfrm>
        </p:spPr>
        <p:txBody>
          <a:bodyPr/>
          <a:lstStyle/>
          <a:p>
            <a:r>
              <a:rPr lang="en-US" dirty="0" smtClean="0"/>
              <a:t>Responses to Reconstruction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Reconstruction angered some people in the South. They opposed the new laws that protected African Americans’ rights. They also disliked the soldiers in the south </a:t>
            </a:r>
            <a:r>
              <a:rPr lang="en-US" dirty="0" smtClean="0"/>
              <a:t>that enforced </a:t>
            </a:r>
            <a:r>
              <a:rPr lang="en-US" dirty="0" smtClean="0"/>
              <a:t>the laws. </a:t>
            </a:r>
          </a:p>
          <a:p>
            <a:r>
              <a:rPr lang="en-US" dirty="0" smtClean="0"/>
              <a:t>Some wanted to stop African Americans from taking part in the government and formed secret groups like the KKK(Ku Klux Klan). </a:t>
            </a:r>
            <a:endParaRPr lang="en-US" dirty="0"/>
          </a:p>
          <a:p>
            <a:r>
              <a:rPr lang="en-US" dirty="0" smtClean="0"/>
              <a:t>They threatened, beat, and even killed African Americans to keep them from voting.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" y="1905000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7" y="39624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6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benefits did landowners and poor farmers get from sharecropping?</a:t>
            </a:r>
          </a:p>
          <a:p>
            <a:endParaRPr lang="en-US" dirty="0"/>
          </a:p>
          <a:p>
            <a:r>
              <a:rPr lang="en-US" dirty="0" smtClean="0"/>
              <a:t>Why did sharecroppers stay poor?</a:t>
            </a:r>
          </a:p>
          <a:p>
            <a:endParaRPr lang="en-US" dirty="0"/>
          </a:p>
          <a:p>
            <a:r>
              <a:rPr lang="en-US" dirty="0" smtClean="0"/>
              <a:t>What was the KKK?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1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People were frustrated because they felt that Reconstruction wasn’t </a:t>
            </a:r>
            <a:r>
              <a:rPr lang="en-US" dirty="0" smtClean="0"/>
              <a:t>uniting </a:t>
            </a:r>
            <a:r>
              <a:rPr lang="en-US" dirty="0" smtClean="0"/>
              <a:t>the nation. </a:t>
            </a:r>
          </a:p>
          <a:p>
            <a:r>
              <a:rPr lang="en-US" dirty="0" smtClean="0"/>
              <a:t>1877: Rutherford B. Hayes ended reconstruction and ordered government soldiers to leave the south. </a:t>
            </a:r>
          </a:p>
          <a:p>
            <a:r>
              <a:rPr lang="en-US" dirty="0" smtClean="0"/>
              <a:t>Without protection, many African Americans were unable to vote and lost their political power. </a:t>
            </a:r>
          </a:p>
          <a:p>
            <a:r>
              <a:rPr lang="en-US" dirty="0" smtClean="0"/>
              <a:t>Southern states passed </a:t>
            </a:r>
            <a:r>
              <a:rPr lang="en-US" b="1" dirty="0" smtClean="0"/>
              <a:t>Jim Crow laws </a:t>
            </a:r>
            <a:r>
              <a:rPr lang="en-US" dirty="0" smtClean="0"/>
              <a:t>which was a nickname for laws that kept African Americans separate from other Americans.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7" y="1706880"/>
            <a:ext cx="4029891" cy="40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89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</TotalTime>
  <Words>658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Chapter 6 Lesson 5 “The Challenge of Freedom” pages 206-209</vt:lpstr>
      <vt:lpstr>Vocabulary Preview</vt:lpstr>
      <vt:lpstr>Freedom and Hardship</vt:lpstr>
      <vt:lpstr>Rise of Sharecropping</vt:lpstr>
      <vt:lpstr>Sharecropping</vt:lpstr>
      <vt:lpstr>Sharecropping</vt:lpstr>
      <vt:lpstr>Responses to Reconstruction</vt:lpstr>
      <vt:lpstr>Table Talk</vt:lpstr>
      <vt:lpstr>End of Reconstruction</vt:lpstr>
      <vt:lpstr>Jim Crow Laws</vt:lpstr>
      <vt:lpstr>Segregation</vt:lpstr>
      <vt:lpstr>New Schools</vt:lpstr>
      <vt:lpstr>Tuskegee Institute</vt:lpstr>
      <vt:lpstr>Most Famous Teacher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Lesson 5 “The Challenge of Freedom” pages 206-209</dc:title>
  <dc:creator>Windows User</dc:creator>
  <cp:lastModifiedBy>Windows User</cp:lastModifiedBy>
  <cp:revision>10</cp:revision>
  <dcterms:created xsi:type="dcterms:W3CDTF">2013-10-03T11:07:49Z</dcterms:created>
  <dcterms:modified xsi:type="dcterms:W3CDTF">2013-10-04T11:39:43Z</dcterms:modified>
</cp:coreProperties>
</file>