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2" r:id="rId15"/>
    <p:sldId id="263" r:id="rId16"/>
    <p:sldId id="271" r:id="rId17"/>
    <p:sldId id="273" r:id="rId18"/>
    <p:sldId id="275"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590F4-B3CF-4BF1-8993-DA73B076B5BB}" type="datetimeFigureOut">
              <a:rPr lang="en-US" smtClean="0"/>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79A00-1AF4-4E70-B611-DC0265105F04}" type="slidenum">
              <a:rPr lang="en-US" smtClean="0"/>
              <a:t>‹#›</a:t>
            </a:fld>
            <a:endParaRPr lang="en-US"/>
          </a:p>
        </p:txBody>
      </p:sp>
    </p:spTree>
    <p:extLst>
      <p:ext uri="{BB962C8B-B14F-4D97-AF65-F5344CB8AC3E}">
        <p14:creationId xmlns:p14="http://schemas.microsoft.com/office/powerpoint/2010/main" val="4702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79A00-1AF4-4E70-B611-DC0265105F04}" type="slidenum">
              <a:rPr lang="en-US" smtClean="0"/>
              <a:t>3</a:t>
            </a:fld>
            <a:endParaRPr lang="en-US"/>
          </a:p>
        </p:txBody>
      </p:sp>
    </p:spTree>
    <p:extLst>
      <p:ext uri="{BB962C8B-B14F-4D97-AF65-F5344CB8AC3E}">
        <p14:creationId xmlns:p14="http://schemas.microsoft.com/office/powerpoint/2010/main" val="99620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79A00-1AF4-4E70-B611-DC0265105F04}" type="slidenum">
              <a:rPr lang="en-US" smtClean="0"/>
              <a:t>17</a:t>
            </a:fld>
            <a:endParaRPr lang="en-US"/>
          </a:p>
        </p:txBody>
      </p:sp>
    </p:spTree>
    <p:extLst>
      <p:ext uri="{BB962C8B-B14F-4D97-AF65-F5344CB8AC3E}">
        <p14:creationId xmlns:p14="http://schemas.microsoft.com/office/powerpoint/2010/main" val="104639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690B6C-BA34-4681-9905-88F5DB86EE3F}"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37C07A7-5BF1-4149-A3D4-C432B835D01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90B6C-BA34-4681-9905-88F5DB86EE3F}"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C07A7-5BF1-4149-A3D4-C432B835D0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90B6C-BA34-4681-9905-88F5DB86EE3F}"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C07A7-5BF1-4149-A3D4-C432B835D0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90B6C-BA34-4681-9905-88F5DB86EE3F}"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C07A7-5BF1-4149-A3D4-C432B835D0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690B6C-BA34-4681-9905-88F5DB86EE3F}" type="datetimeFigureOut">
              <a:rPr lang="en-US" smtClean="0"/>
              <a:t>10/15/2013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C07A7-5BF1-4149-A3D4-C432B835D01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90B6C-BA34-4681-9905-88F5DB86EE3F}"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C07A7-5BF1-4149-A3D4-C432B835D0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90B6C-BA34-4681-9905-88F5DB86EE3F}" type="datetimeFigureOut">
              <a:rPr lang="en-US" smtClean="0"/>
              <a:t>10/15/2013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C07A7-5BF1-4149-A3D4-C432B835D0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90B6C-BA34-4681-9905-88F5DB86EE3F}" type="datetimeFigureOut">
              <a:rPr lang="en-US" smtClean="0"/>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C07A7-5BF1-4149-A3D4-C432B835D0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F690B6C-BA34-4681-9905-88F5DB86EE3F}" type="datetimeFigureOut">
              <a:rPr lang="en-US" smtClean="0"/>
              <a:t>10/15/2013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C07A7-5BF1-4149-A3D4-C432B835D0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90B6C-BA34-4681-9905-88F5DB86EE3F}"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C07A7-5BF1-4149-A3D4-C432B835D01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F690B6C-BA34-4681-9905-88F5DB86EE3F}" type="datetimeFigureOut">
              <a:rPr lang="en-US" smtClean="0"/>
              <a:t>10/15/2013</a:t>
            </a:fld>
            <a:endParaRPr lang="en-US"/>
          </a:p>
        </p:txBody>
      </p:sp>
      <p:sp>
        <p:nvSpPr>
          <p:cNvPr id="7" name="Slide Number Placeholder 6"/>
          <p:cNvSpPr>
            <a:spLocks noGrp="1"/>
          </p:cNvSpPr>
          <p:nvPr>
            <p:ph type="sldNum" sz="quarter" idx="12"/>
          </p:nvPr>
        </p:nvSpPr>
        <p:spPr/>
        <p:txBody>
          <a:bodyPr/>
          <a:lstStyle/>
          <a:p>
            <a:fld id="{337C07A7-5BF1-4149-A3D4-C432B835D01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F690B6C-BA34-4681-9905-88F5DB86EE3F}" type="datetimeFigureOut">
              <a:rPr lang="en-US" smtClean="0"/>
              <a:t>10/15/2013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37C07A7-5BF1-4149-A3D4-C432B835D01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AvuCCehS_w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mhistory.si.edu/ourstory/f/sodhouse.html" TargetMode="External"/><Relationship Id="rId1" Type="http://schemas.openxmlformats.org/officeDocument/2006/relationships/slideLayout" Target="../slideLayouts/slideLayout2.xml"/><Relationship Id="rId6" Type="http://schemas.openxmlformats.org/officeDocument/2006/relationships/hyperlink" Target="http://eservices.eduplace.com/epe/hmss05/SP50/SP52-NA5B/common/frames/eb_f2.html?s=GA&amp;a=t&amp;es=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amhistory.si.edu/ourstory/pdf/sodhouse/sodhouse_readdakota.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mhistory.si.edu/ourstory/activities/sodhouse/mor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app.discoveryeducation.com/search?Ntt=sodbust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wJHOqvlnto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EQ: What groups of people settled on the Great Plains and why did they settle there?</a:t>
            </a:r>
            <a:endParaRPr lang="en-US" dirty="0"/>
          </a:p>
        </p:txBody>
      </p:sp>
      <p:sp>
        <p:nvSpPr>
          <p:cNvPr id="2" name="Title 1"/>
          <p:cNvSpPr>
            <a:spLocks noGrp="1"/>
          </p:cNvSpPr>
          <p:nvPr>
            <p:ph type="ctrTitle"/>
          </p:nvPr>
        </p:nvSpPr>
        <p:spPr/>
        <p:txBody>
          <a:bodyPr>
            <a:noAutofit/>
          </a:bodyPr>
          <a:lstStyle/>
          <a:p>
            <a:r>
              <a:rPr lang="en-US" sz="2800" dirty="0" smtClean="0"/>
              <a:t>Chapter 7 Lesson 2</a:t>
            </a:r>
            <a:br>
              <a:rPr lang="en-US" sz="2800" dirty="0" smtClean="0"/>
            </a:br>
            <a:r>
              <a:rPr lang="en-US" sz="2800" dirty="0" smtClean="0"/>
              <a:t>“Life on the Great Plains”</a:t>
            </a:r>
            <a:br>
              <a:rPr lang="en-US" sz="2800" dirty="0" smtClean="0"/>
            </a:br>
            <a:r>
              <a:rPr lang="en-US" sz="2800" dirty="0" smtClean="0"/>
              <a:t>p. 230-235</a:t>
            </a:r>
            <a:endParaRPr lang="en-US" sz="2800" dirty="0"/>
          </a:p>
        </p:txBody>
      </p:sp>
    </p:spTree>
    <p:extLst>
      <p:ext uri="{BB962C8B-B14F-4D97-AF65-F5344CB8AC3E}">
        <p14:creationId xmlns:p14="http://schemas.microsoft.com/office/powerpoint/2010/main" val="90273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Settlers face hardships</a:t>
            </a:r>
            <a:endParaRPr lang="en-US" dirty="0"/>
          </a:p>
        </p:txBody>
      </p:sp>
      <p:sp>
        <p:nvSpPr>
          <p:cNvPr id="3" name="Content Placeholder 2"/>
          <p:cNvSpPr>
            <a:spLocks noGrp="1"/>
          </p:cNvSpPr>
          <p:nvPr>
            <p:ph idx="1"/>
          </p:nvPr>
        </p:nvSpPr>
        <p:spPr>
          <a:xfrm>
            <a:off x="457200" y="1752600"/>
            <a:ext cx="8534400" cy="4373563"/>
          </a:xfrm>
        </p:spPr>
        <p:txBody>
          <a:bodyPr>
            <a:normAutofit lnSpcReduction="10000"/>
          </a:bodyPr>
          <a:lstStyle/>
          <a:p>
            <a:r>
              <a:rPr lang="en-US" dirty="0" smtClean="0"/>
              <a:t>Settlers had different reasons for moving to the Great Plains, but once there they all shared similar hardships. </a:t>
            </a:r>
          </a:p>
          <a:p>
            <a:r>
              <a:rPr lang="en-US" dirty="0" smtClean="0"/>
              <a:t>#1 reason for hardships was the harsh climate!</a:t>
            </a:r>
          </a:p>
          <a:p>
            <a:r>
              <a:rPr lang="en-US" dirty="0" smtClean="0"/>
              <a:t>Winters-were long and bitterly cold, temperatures could sink as low as 40 degrees below zero</a:t>
            </a:r>
          </a:p>
          <a:p>
            <a:r>
              <a:rPr lang="en-US" dirty="0" smtClean="0"/>
              <a:t>Spring-brought violent thunderstorms, heavy rains, floods, tornadoes and hailstones as big as baseballs.</a:t>
            </a:r>
          </a:p>
          <a:p>
            <a:r>
              <a:rPr lang="en-US" dirty="0" smtClean="0"/>
              <a:t>Summers-were hot and dry and droughts were common (a long period with little or no rain). This extreme weather could destroy crops for many years because the plants didn’t receive water. </a:t>
            </a:r>
          </a:p>
          <a:p>
            <a:endParaRPr lang="en-US" dirty="0"/>
          </a:p>
        </p:txBody>
      </p:sp>
    </p:spTree>
    <p:extLst>
      <p:ext uri="{BB962C8B-B14F-4D97-AF65-F5344CB8AC3E}">
        <p14:creationId xmlns:p14="http://schemas.microsoft.com/office/powerpoint/2010/main" val="175557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Hardships Continued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During dry weather, farmers had to watch out for prairie fires. Flames from campfire or lightning strikes could quickly spread across miles of prairie. </a:t>
            </a:r>
          </a:p>
          <a:p>
            <a:r>
              <a:rPr lang="en-US" dirty="0" smtClean="0"/>
              <a:t>Settlers even had to worry about grasshoppers because they ate clothing, crops, and even wood handles from farm tools.</a:t>
            </a:r>
          </a:p>
          <a:p>
            <a:r>
              <a:rPr lang="en-US" dirty="0" smtClean="0"/>
              <a:t>Some thought life on the Plains was too difficult and left and others stayed and adapted to the environment.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2800350" cy="475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54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7279717" cy="412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4724400"/>
            <a:ext cx="7391400" cy="1477328"/>
          </a:xfrm>
          <a:prstGeom prst="rect">
            <a:avLst/>
          </a:prstGeom>
          <a:noFill/>
        </p:spPr>
        <p:txBody>
          <a:bodyPr wrap="square" rtlCol="0">
            <a:spAutoFit/>
          </a:bodyPr>
          <a:lstStyle/>
          <a:p>
            <a:r>
              <a:rPr lang="en-US" dirty="0" smtClean="0"/>
              <a:t>This graph shows the average precipitation in Omaha, Nebraska, and in Boston, Massachusetts. </a:t>
            </a:r>
            <a:endParaRPr lang="en-US" dirty="0"/>
          </a:p>
          <a:p>
            <a:r>
              <a:rPr lang="en-US" dirty="0" smtClean="0"/>
              <a:t/>
            </a:r>
            <a:br>
              <a:rPr lang="en-US" dirty="0" smtClean="0"/>
            </a:br>
            <a:r>
              <a:rPr lang="en-US" dirty="0" smtClean="0"/>
              <a:t>Compare the precipitation in each city. Why would crops from Massachusetts not grow well on the Great Plains?</a:t>
            </a:r>
            <a:endParaRPr lang="en-US" dirty="0"/>
          </a:p>
        </p:txBody>
      </p:sp>
    </p:spTree>
    <p:extLst>
      <p:ext uri="{BB962C8B-B14F-4D97-AF65-F5344CB8AC3E}">
        <p14:creationId xmlns:p14="http://schemas.microsoft.com/office/powerpoint/2010/main" val="374108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Settlers Adapt to the Great Plains</a:t>
            </a:r>
            <a:endParaRPr lang="en-US" dirty="0"/>
          </a:p>
        </p:txBody>
      </p:sp>
      <p:sp>
        <p:nvSpPr>
          <p:cNvPr id="3" name="Content Placeholder 2"/>
          <p:cNvSpPr>
            <a:spLocks noGrp="1"/>
          </p:cNvSpPr>
          <p:nvPr>
            <p:ph idx="1"/>
          </p:nvPr>
        </p:nvSpPr>
        <p:spPr/>
        <p:txBody>
          <a:bodyPr/>
          <a:lstStyle/>
          <a:p>
            <a:r>
              <a:rPr lang="en-US" dirty="0" smtClean="0"/>
              <a:t>The first problem they faced was how to build a house. Wood was very scare on the Plains, so most made their houses out of sod. Sod is grass-covered dirt held together by thick mass of roots. Settlers cut pieces of sod from the prairie and used them like bricks. Sod kept houses cool in the summer and warm in the winter. Sod did leak though during storms. Also, animals dug through the sod. </a:t>
            </a:r>
            <a:endParaRPr lang="en-US" dirty="0"/>
          </a:p>
          <a:p>
            <a:r>
              <a:rPr lang="en-US" dirty="0" smtClean="0"/>
              <a:t>Great Plains farmers became known as sodbusters: because they had to break through so much thick soil. </a:t>
            </a:r>
            <a:endParaRPr lang="en-US" dirty="0"/>
          </a:p>
        </p:txBody>
      </p:sp>
    </p:spTree>
    <p:extLst>
      <p:ext uri="{BB962C8B-B14F-4D97-AF65-F5344CB8AC3E}">
        <p14:creationId xmlns:p14="http://schemas.microsoft.com/office/powerpoint/2010/main" val="128655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Music of the Great Plains</a:t>
            </a:r>
            <a:endParaRPr lang="en-US" dirty="0"/>
          </a:p>
        </p:txBody>
      </p:sp>
      <p:sp>
        <p:nvSpPr>
          <p:cNvPr id="3" name="Content Placeholder 2"/>
          <p:cNvSpPr>
            <a:spLocks noGrp="1"/>
          </p:cNvSpPr>
          <p:nvPr>
            <p:ph idx="1"/>
          </p:nvPr>
        </p:nvSpPr>
        <p:spPr/>
        <p:txBody>
          <a:bodyPr/>
          <a:lstStyle/>
          <a:p>
            <a:pPr marL="114300" indent="0">
              <a:buNone/>
            </a:pPr>
            <a:r>
              <a:rPr lang="en-US" dirty="0" smtClean="0"/>
              <a:t>Virgil Thompson wrote a song </a:t>
            </a:r>
          </a:p>
          <a:p>
            <a:pPr marL="114300" indent="0">
              <a:buNone/>
            </a:pPr>
            <a:r>
              <a:rPr lang="en-US" dirty="0"/>
              <a:t>c</a:t>
            </a:r>
            <a:r>
              <a:rPr lang="en-US" dirty="0" smtClean="0"/>
              <a:t>alled “The Plow That Broke the </a:t>
            </a:r>
          </a:p>
          <a:p>
            <a:pPr marL="114300" indent="0">
              <a:buNone/>
            </a:pPr>
            <a:r>
              <a:rPr lang="en-US" dirty="0" smtClean="0"/>
              <a:t>Plains”. He was born in Kansas in 1896</a:t>
            </a:r>
          </a:p>
          <a:p>
            <a:pPr marL="114300" indent="0">
              <a:buNone/>
            </a:pPr>
            <a:r>
              <a:rPr lang="en-US" dirty="0" smtClean="0"/>
              <a:t>And wrote the music for the movie</a:t>
            </a:r>
          </a:p>
          <a:p>
            <a:pPr marL="114300" indent="0">
              <a:buNone/>
            </a:pPr>
            <a:r>
              <a:rPr lang="en-US" dirty="0" smtClean="0"/>
              <a:t>In 1936.</a:t>
            </a:r>
          </a:p>
          <a:p>
            <a:pPr marL="114300" indent="0">
              <a:buNone/>
            </a:pPr>
            <a:endParaRPr lang="en-US" dirty="0"/>
          </a:p>
          <a:p>
            <a:pPr marL="114300" indent="0">
              <a:buNone/>
            </a:pPr>
            <a:r>
              <a:rPr lang="en-US" dirty="0" smtClean="0"/>
              <a:t>What aspects of the Great Plains does the music suggest to you?</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969" y="1524000"/>
            <a:ext cx="28575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84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Sod House Building</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394610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29075"/>
            <a:ext cx="3776761"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631" y="1295400"/>
            <a:ext cx="3881437" cy="301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93148" y="4724401"/>
            <a:ext cx="3540920" cy="369332"/>
          </a:xfrm>
          <a:prstGeom prst="rect">
            <a:avLst/>
          </a:prstGeom>
          <a:noFill/>
        </p:spPr>
        <p:txBody>
          <a:bodyPr wrap="square" rtlCol="0">
            <a:spAutoFit/>
          </a:bodyPr>
          <a:lstStyle/>
          <a:p>
            <a:r>
              <a:rPr lang="en-US" dirty="0" smtClean="0">
                <a:hlinkClick r:id="rId6"/>
              </a:rPr>
              <a:t>*Click here to see sod houses</a:t>
            </a:r>
            <a:endParaRPr lang="en-US" dirty="0"/>
          </a:p>
        </p:txBody>
      </p:sp>
    </p:spTree>
    <p:extLst>
      <p:ext uri="{BB962C8B-B14F-4D97-AF65-F5344CB8AC3E}">
        <p14:creationId xmlns:p14="http://schemas.microsoft.com/office/powerpoint/2010/main" val="69800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Crops</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challenge sodbusters faced was finding crops that would grow in a dry climate. They decided to grow a specific kind of wheat from Eastern Europe. </a:t>
            </a:r>
          </a:p>
          <a:p>
            <a:r>
              <a:rPr lang="en-US" dirty="0" smtClean="0"/>
              <a:t>Because there was little rainfall, farmers carried water from streams or dug deep wells and pumped water. It was very difficult and expensive to get water. They used wind power to help operate their water pumps. </a:t>
            </a:r>
          </a:p>
          <a:p>
            <a:r>
              <a:rPr lang="en-US" dirty="0" smtClean="0"/>
              <a:t>Farmers couldn’t hire extra workers because few people lived on the Plains, therefore they replaced workers with new farming machines.</a:t>
            </a:r>
          </a:p>
          <a:p>
            <a:endParaRPr lang="en-US" dirty="0" smtClean="0"/>
          </a:p>
        </p:txBody>
      </p:sp>
    </p:spTree>
    <p:extLst>
      <p:ext uri="{BB962C8B-B14F-4D97-AF65-F5344CB8AC3E}">
        <p14:creationId xmlns:p14="http://schemas.microsoft.com/office/powerpoint/2010/main" val="69605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8261350" cy="1039812"/>
          </a:xfrm>
        </p:spPr>
        <p:txBody>
          <a:bodyPr/>
          <a:lstStyle/>
          <a:p>
            <a:r>
              <a:rPr lang="en-US" dirty="0" smtClean="0"/>
              <a:t>Sod Houses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301"/>
            <a:ext cx="4821776" cy="635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531"/>
            <a:ext cx="4800600" cy="669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3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“Dakota Dugout”</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amhistory.si.edu/ourstory/pdf/sodhouse/sodhouse_readdakota.pdf</a:t>
            </a:r>
            <a:r>
              <a:rPr lang="en-US" dirty="0" smtClean="0"/>
              <a:t> </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2643187" cy="337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3352800"/>
            <a:ext cx="3276600" cy="923330"/>
          </a:xfrm>
          <a:prstGeom prst="rect">
            <a:avLst/>
          </a:prstGeom>
          <a:noFill/>
        </p:spPr>
        <p:txBody>
          <a:bodyPr wrap="square" rtlCol="0">
            <a:spAutoFit/>
          </a:bodyPr>
          <a:lstStyle/>
          <a:p>
            <a:r>
              <a:rPr lang="en-US" dirty="0" smtClean="0"/>
              <a:t>Complete the activity from the link above after reading the story. </a:t>
            </a:r>
            <a:endParaRPr lang="en-US" dirty="0"/>
          </a:p>
        </p:txBody>
      </p:sp>
    </p:spTree>
    <p:extLst>
      <p:ext uri="{BB962C8B-B14F-4D97-AF65-F5344CB8AC3E}">
        <p14:creationId xmlns:p14="http://schemas.microsoft.com/office/powerpoint/2010/main" val="277740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 House Activity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amhistory.si.edu/ourstory/activities/sodhouse/more.html</a:t>
            </a:r>
            <a:r>
              <a:rPr lang="en-US" dirty="0" smtClean="0"/>
              <a:t> </a:t>
            </a:r>
          </a:p>
          <a:p>
            <a:endParaRPr lang="en-US" dirty="0"/>
          </a:p>
          <a:p>
            <a:r>
              <a:rPr lang="en-US" dirty="0" smtClean="0"/>
              <a:t>Students will come outside and will measure out their sod houses using the worksheet for dimensions.</a:t>
            </a:r>
          </a:p>
          <a:p>
            <a:r>
              <a:rPr lang="en-US" dirty="0" smtClean="0"/>
              <a:t>Activity: Ask students to create a building plan for their house. Plans may include diagrams, sketches, and written explanations of their house. Label the parts of your house. What materials would you use? Design a sketch of your frontier house. </a:t>
            </a:r>
            <a:endParaRPr lang="en-US" dirty="0"/>
          </a:p>
        </p:txBody>
      </p:sp>
    </p:spTree>
    <p:extLst>
      <p:ext uri="{BB962C8B-B14F-4D97-AF65-F5344CB8AC3E}">
        <p14:creationId xmlns:p14="http://schemas.microsoft.com/office/powerpoint/2010/main" val="303618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Preview</a:t>
            </a:r>
            <a:endParaRPr lang="en-US" dirty="0"/>
          </a:p>
        </p:txBody>
      </p:sp>
      <p:sp>
        <p:nvSpPr>
          <p:cNvPr id="3" name="Content Placeholder 2"/>
          <p:cNvSpPr>
            <a:spLocks noGrp="1"/>
          </p:cNvSpPr>
          <p:nvPr>
            <p:ph idx="1"/>
          </p:nvPr>
        </p:nvSpPr>
        <p:spPr/>
        <p:txBody>
          <a:bodyPr>
            <a:normAutofit/>
          </a:bodyPr>
          <a:lstStyle/>
          <a:p>
            <a:r>
              <a:rPr lang="en-US" dirty="0" smtClean="0"/>
              <a:t>Homestead: frontier land claimed by a settler</a:t>
            </a:r>
          </a:p>
          <a:p>
            <a:endParaRPr lang="en-US" dirty="0"/>
          </a:p>
          <a:p>
            <a:r>
              <a:rPr lang="en-US" dirty="0" err="1" smtClean="0"/>
              <a:t>Exodusters</a:t>
            </a:r>
            <a:r>
              <a:rPr lang="en-US" dirty="0" smtClean="0"/>
              <a:t>: term used by African American settlers on the Great Plains to describe themselves</a:t>
            </a:r>
          </a:p>
          <a:p>
            <a:endParaRPr lang="en-US" dirty="0"/>
          </a:p>
          <a:p>
            <a:r>
              <a:rPr lang="en-US" dirty="0" smtClean="0"/>
              <a:t>Drought: long period when almost no rain falls and crops can’t grow properly</a:t>
            </a:r>
          </a:p>
          <a:p>
            <a:endParaRPr lang="en-US" dirty="0"/>
          </a:p>
          <a:p>
            <a:r>
              <a:rPr lang="en-US" dirty="0" smtClean="0"/>
              <a:t>Sodbuster:</a:t>
            </a:r>
            <a:endParaRPr lang="en-US" dirty="0"/>
          </a:p>
        </p:txBody>
      </p:sp>
    </p:spTree>
    <p:extLst>
      <p:ext uri="{BB962C8B-B14F-4D97-AF65-F5344CB8AC3E}">
        <p14:creationId xmlns:p14="http://schemas.microsoft.com/office/powerpoint/2010/main" val="2954032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Homestead Act Video</a:t>
            </a:r>
            <a:endParaRPr lang="en-US" dirty="0"/>
          </a:p>
        </p:txBody>
      </p:sp>
      <p:sp>
        <p:nvSpPr>
          <p:cNvPr id="3" name="Content Placeholder 2"/>
          <p:cNvSpPr>
            <a:spLocks noGrp="1"/>
          </p:cNvSpPr>
          <p:nvPr>
            <p:ph idx="1"/>
          </p:nvPr>
        </p:nvSpPr>
        <p:spPr/>
        <p:txBody>
          <a:bodyPr/>
          <a:lstStyle/>
          <a:p>
            <a:r>
              <a:rPr lang="en-US" dirty="0" smtClean="0"/>
              <a:t>18 minutes long</a:t>
            </a:r>
            <a:endParaRPr lang="en-US" dirty="0"/>
          </a:p>
        </p:txBody>
      </p:sp>
    </p:spTree>
    <p:extLst>
      <p:ext uri="{BB962C8B-B14F-4D97-AF65-F5344CB8AC3E}">
        <p14:creationId xmlns:p14="http://schemas.microsoft.com/office/powerpoint/2010/main" val="125347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Settling the Great Plains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Great Plains are located in the middle of the US, stretching from Texas to Canada. It is a flat land covered by grass and only receives 20 inches of rain or less a year. </a:t>
            </a:r>
          </a:p>
          <a:p>
            <a:r>
              <a:rPr lang="en-US" dirty="0" smtClean="0"/>
              <a:t>At first people passed right through this area when settling because they thought it’d be bad for farming. Also, they believed it’d be difficult to build houses because there wasn’t much wood. </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282" y="1641566"/>
            <a:ext cx="464371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851" y="4308566"/>
            <a:ext cx="3614164" cy="240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53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Primary Document</a:t>
            </a:r>
            <a:endParaRPr lang="en-US" dirty="0"/>
          </a:p>
        </p:txBody>
      </p:sp>
      <p:sp>
        <p:nvSpPr>
          <p:cNvPr id="6" name="Content Placeholder 5"/>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2" y="1600200"/>
            <a:ext cx="387306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67200" y="1905000"/>
            <a:ext cx="4419600" cy="1754326"/>
          </a:xfrm>
          <a:prstGeom prst="rect">
            <a:avLst/>
          </a:prstGeom>
          <a:noFill/>
        </p:spPr>
        <p:txBody>
          <a:bodyPr wrap="square" rtlCol="0">
            <a:spAutoFit/>
          </a:bodyPr>
          <a:lstStyle/>
          <a:p>
            <a:r>
              <a:rPr lang="en-US" dirty="0" smtClean="0"/>
              <a:t>    This pamphlet was used to sell millions of acres of land. </a:t>
            </a:r>
          </a:p>
          <a:p>
            <a:endParaRPr lang="en-US" dirty="0"/>
          </a:p>
          <a:p>
            <a:endParaRPr lang="en-US" dirty="0" smtClean="0"/>
          </a:p>
          <a:p>
            <a:endParaRPr lang="en-US" dirty="0"/>
          </a:p>
          <a:p>
            <a:r>
              <a:rPr lang="en-US" dirty="0" smtClean="0"/>
              <a:t>Where is the land located?</a:t>
            </a:r>
            <a:endParaRPr lang="en-US" dirty="0"/>
          </a:p>
        </p:txBody>
      </p:sp>
    </p:spTree>
    <p:extLst>
      <p:ext uri="{BB962C8B-B14F-4D97-AF65-F5344CB8AC3E}">
        <p14:creationId xmlns:p14="http://schemas.microsoft.com/office/powerpoint/2010/main" val="65905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Homestead 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1862: Congress passed the Homestead Act. A homestead is a settler’s home. </a:t>
            </a:r>
          </a:p>
          <a:p>
            <a:r>
              <a:rPr lang="en-US" dirty="0" smtClean="0"/>
              <a:t>The Homestead Act offered 160 acres of land to adults who were U.S citizens or wanted to become citizens. </a:t>
            </a:r>
          </a:p>
          <a:p>
            <a:r>
              <a:rPr lang="en-US" dirty="0" smtClean="0"/>
              <a:t>To claim the land, settlers had to pay a small amount of money and farm the land for 5 years and after that it was theirs. </a:t>
            </a:r>
          </a:p>
          <a:p>
            <a:r>
              <a:rPr lang="en-US" dirty="0" smtClean="0"/>
              <a:t>The Homestead Act was a price incentive, when prices affect the decisions people make, they are called incentives. </a:t>
            </a:r>
          </a:p>
          <a:p>
            <a:r>
              <a:rPr lang="en-US" dirty="0" smtClean="0"/>
              <a:t>By offering land at a low price, it encouraged more people to settle in the Great Plains. </a:t>
            </a:r>
            <a:endParaRPr lang="en-US" dirty="0"/>
          </a:p>
        </p:txBody>
      </p:sp>
    </p:spTree>
    <p:extLst>
      <p:ext uri="{BB962C8B-B14F-4D97-AF65-F5344CB8AC3E}">
        <p14:creationId xmlns:p14="http://schemas.microsoft.com/office/powerpoint/2010/main" val="400811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83" y="56606"/>
            <a:ext cx="5810233" cy="474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5029200"/>
            <a:ext cx="7543800" cy="1200329"/>
          </a:xfrm>
          <a:prstGeom prst="rect">
            <a:avLst/>
          </a:prstGeom>
          <a:noFill/>
        </p:spPr>
        <p:txBody>
          <a:bodyPr wrap="square" rtlCol="0">
            <a:spAutoFit/>
          </a:bodyPr>
          <a:lstStyle/>
          <a:p>
            <a:r>
              <a:rPr lang="en-US" dirty="0" smtClean="0"/>
              <a:t>European settlers came to the Great Plains from Germany, Sweden, Norway, Denmark, and the Netherlands in search of land. Between 1860 to 1890 the population of Nebraska alone grew by over a million. </a:t>
            </a:r>
            <a:endParaRPr lang="en-US" dirty="0"/>
          </a:p>
        </p:txBody>
      </p:sp>
    </p:spTree>
    <p:extLst>
      <p:ext uri="{BB962C8B-B14F-4D97-AF65-F5344CB8AC3E}">
        <p14:creationId xmlns:p14="http://schemas.microsoft.com/office/powerpoint/2010/main" val="3718734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idx="1"/>
          </p:nvPr>
        </p:nvSpPr>
        <p:spPr/>
        <p:txBody>
          <a:bodyPr/>
          <a:lstStyle/>
          <a:p>
            <a:r>
              <a:rPr lang="en-US" dirty="0" smtClean="0"/>
              <a:t>What special offer did the Homestead Act make to encourage settlement of the Great Plains?</a:t>
            </a:r>
          </a:p>
          <a:p>
            <a:pPr marL="114300" indent="0">
              <a:buNone/>
            </a:pPr>
            <a:r>
              <a:rPr lang="en-US" dirty="0" smtClean="0"/>
              <a:t>Adult citizens of the US and immigrants who wanted to become citizens could get 160 acres of land by making a small payment and farming the land for 5 years. </a:t>
            </a:r>
          </a:p>
          <a:p>
            <a:pPr marL="114300" indent="0">
              <a:buNone/>
            </a:pPr>
            <a:endParaRPr lang="en-US" dirty="0" smtClean="0"/>
          </a:p>
        </p:txBody>
      </p:sp>
    </p:spTree>
    <p:extLst>
      <p:ext uri="{BB962C8B-B14F-4D97-AF65-F5344CB8AC3E}">
        <p14:creationId xmlns:p14="http://schemas.microsoft.com/office/powerpoint/2010/main" val="87389071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Exodusters</a:t>
            </a:r>
            <a:endParaRPr lang="en-US" dirty="0"/>
          </a:p>
        </p:txBody>
      </p:sp>
      <p:sp>
        <p:nvSpPr>
          <p:cNvPr id="3" name="Content Placeholder 2"/>
          <p:cNvSpPr>
            <a:spLocks noGrp="1"/>
          </p:cNvSpPr>
          <p:nvPr>
            <p:ph idx="1"/>
          </p:nvPr>
        </p:nvSpPr>
        <p:spPr/>
        <p:txBody>
          <a:bodyPr/>
          <a:lstStyle/>
          <a:p>
            <a:r>
              <a:rPr lang="en-US" dirty="0" smtClean="0"/>
              <a:t>African Americans in the South also wanted to start farms on the Great Plains. It was difficult after Reconstruction for African Americans. Most were poor and did not own any land. They also faced prejudice and violence. Some were even killed for starting businesses or trying to vote. </a:t>
            </a:r>
          </a:p>
          <a:p>
            <a:r>
              <a:rPr lang="en-US" dirty="0" smtClean="0"/>
              <a:t>Thousands of African Americans moved to Kansas and other parts of the Great Plains and started towns with their own laws. </a:t>
            </a:r>
          </a:p>
          <a:p>
            <a:r>
              <a:rPr lang="en-US" dirty="0" smtClean="0"/>
              <a:t>They called themselves “</a:t>
            </a:r>
            <a:r>
              <a:rPr lang="en-US" dirty="0" err="1" smtClean="0"/>
              <a:t>exodusters</a:t>
            </a:r>
            <a:r>
              <a:rPr lang="en-US" dirty="0" smtClean="0"/>
              <a:t>”, after Exodus a book of the Bible. </a:t>
            </a:r>
            <a:endParaRPr lang="en-US" dirty="0"/>
          </a:p>
        </p:txBody>
      </p:sp>
    </p:spTree>
    <p:extLst>
      <p:ext uri="{BB962C8B-B14F-4D97-AF65-F5344CB8AC3E}">
        <p14:creationId xmlns:p14="http://schemas.microsoft.com/office/powerpoint/2010/main" val="51382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Exodusters</a:t>
            </a:r>
            <a:endParaRPr lang="en-US" dirty="0"/>
          </a:p>
        </p:txBody>
      </p:sp>
      <p:sp>
        <p:nvSpPr>
          <p:cNvPr id="3" name="Content Placeholder 2"/>
          <p:cNvSpPr>
            <a:spLocks noGrp="1"/>
          </p:cNvSpPr>
          <p:nvPr>
            <p:ph idx="1"/>
          </p:nvPr>
        </p:nvSpPr>
        <p:spPr>
          <a:xfrm>
            <a:off x="228600" y="1752600"/>
            <a:ext cx="8458200" cy="4373563"/>
          </a:xfrm>
        </p:spPr>
        <p:txBody>
          <a:bodyPr/>
          <a:lstStyle/>
          <a:p>
            <a:r>
              <a:rPr lang="en-US" dirty="0" smtClean="0"/>
              <a:t>Exodus told a story of how people of ancient Israel left Egypt to escape slavery. Many African Americans felt like they were like the people of Israel.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6080"/>
            <a:ext cx="246718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926" y="2926080"/>
            <a:ext cx="2636762" cy="332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040" y="3074670"/>
            <a:ext cx="4066177" cy="328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079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260</TotalTime>
  <Words>1021</Words>
  <Application>Microsoft Office PowerPoint</Application>
  <PresentationFormat>On-screen Show (4:3)</PresentationFormat>
  <Paragraphs>77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Apothecary</vt:lpstr>
      <vt:lpstr>Chapter 7 Lesson 2 “Life on the Great Plains” p. 230-235</vt:lpstr>
      <vt:lpstr>Vocabulary Preview</vt:lpstr>
      <vt:lpstr>Settling the Great Plains</vt:lpstr>
      <vt:lpstr>Primary Document</vt:lpstr>
      <vt:lpstr>Homestead Act</vt:lpstr>
      <vt:lpstr>PowerPoint Presentation</vt:lpstr>
      <vt:lpstr>Table Talk</vt:lpstr>
      <vt:lpstr>Exodusters</vt:lpstr>
      <vt:lpstr>Exodusters</vt:lpstr>
      <vt:lpstr>Settlers face hardships</vt:lpstr>
      <vt:lpstr>Hardships Continued</vt:lpstr>
      <vt:lpstr>PowerPoint Presentation</vt:lpstr>
      <vt:lpstr>Settlers Adapt to the Great Plains</vt:lpstr>
      <vt:lpstr>Music of the Great Plains</vt:lpstr>
      <vt:lpstr>Sod House Building</vt:lpstr>
      <vt:lpstr>Growing Crops</vt:lpstr>
      <vt:lpstr>Sod Houses</vt:lpstr>
      <vt:lpstr>“Dakota Dugout”</vt:lpstr>
      <vt:lpstr>Sod House Activity</vt:lpstr>
      <vt:lpstr>Homestead Act Video</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Lesson 2 “Life on the Great Plains” p. 230-235</dc:title>
  <dc:creator>Windows User</dc:creator>
  <cp:lastModifiedBy>Windows User</cp:lastModifiedBy>
  <cp:revision>12</cp:revision>
  <dcterms:created xsi:type="dcterms:W3CDTF">2013-10-15T10:39:15Z</dcterms:created>
  <dcterms:modified xsi:type="dcterms:W3CDTF">2013-10-15T14:59:46Z</dcterms:modified>
</cp:coreProperties>
</file>