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6" r:id="rId6"/>
    <p:sldId id="267" r:id="rId7"/>
    <p:sldId id="260" r:id="rId8"/>
    <p:sldId id="269" r:id="rId9"/>
    <p:sldId id="270" r:id="rId10"/>
    <p:sldId id="261" r:id="rId11"/>
    <p:sldId id="262" r:id="rId12"/>
    <p:sldId id="263" r:id="rId13"/>
    <p:sldId id="271" r:id="rId14"/>
    <p:sldId id="264"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2AB3A8DF-E91A-4A58-9D8F-6AFACEA9FBFB}" type="datetimeFigureOut">
              <a:rPr lang="en-US" smtClean="0"/>
              <a:t>1/22/2014</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2AB3A8DF-E91A-4A58-9D8F-6AFACEA9FBFB}" type="datetimeFigureOut">
              <a:rPr lang="en-US" smtClean="0"/>
              <a:t>1/22/2014</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2AB3A8DF-E91A-4A58-9D8F-6AFACEA9FBFB}" type="datetimeFigureOut">
              <a:rPr lang="en-US" smtClean="0"/>
              <a:t>1/22/2014</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2AB3A8DF-E91A-4A58-9D8F-6AFACEA9FBFB}" type="datetimeFigureOut">
              <a:rPr lang="en-US" smtClean="0"/>
              <a:t>1/22/2014</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2AB3A8DF-E91A-4A58-9D8F-6AFACEA9FBFB}" type="datetimeFigureOut">
              <a:rPr lang="en-US" smtClean="0"/>
              <a:t>1/22/2014</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2AB3A8DF-E91A-4A58-9D8F-6AFACEA9FBFB}" type="datetimeFigureOut">
              <a:rPr lang="en-US" smtClean="0"/>
              <a:t>1/22/2014</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2AB3A8DF-E91A-4A58-9D8F-6AFACEA9FBFB}" type="datetimeFigureOut">
              <a:rPr lang="en-US" smtClean="0"/>
              <a:t>1/22/2014</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2AB3A8DF-E91A-4A58-9D8F-6AFACEA9FBFB}" type="datetimeFigureOut">
              <a:rPr lang="en-US" smtClean="0"/>
              <a:t>1/22/2014</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2AB3A8DF-E91A-4A58-9D8F-6AFACEA9FBFB}" type="datetimeFigureOut">
              <a:rPr lang="en-US" smtClean="0"/>
              <a:t>1/22/2014</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2AB3A8DF-E91A-4A58-9D8F-6AFACEA9FBFB}" type="datetimeFigureOut">
              <a:rPr lang="en-US" smtClean="0"/>
              <a:t>1/22/2014</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2AB3A8DF-E91A-4A58-9D8F-6AFACEA9FBFB}" type="datetimeFigureOut">
              <a:rPr lang="en-US" smtClean="0"/>
              <a:t>1/22/2014</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194CC53B-6BA5-4EF1-9005-0EDF4EE57472}" type="slidenum">
              <a:rPr lang="en-US" smtClean="0"/>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2AB3A8DF-E91A-4A58-9D8F-6AFACEA9FBFB}" type="datetimeFigureOut">
              <a:rPr lang="en-US" smtClean="0"/>
              <a:t>1/22/2014</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194CC53B-6BA5-4EF1-9005-0EDF4EE5747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rainpop.com/socialstudies/worldhistory/leagueofnations/"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www.youtube.com/watch?v=ouNv9pluZx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900000">
            <a:off x="536939" y="3549925"/>
            <a:ext cx="6624611" cy="1606102"/>
          </a:xfrm>
        </p:spPr>
        <p:txBody>
          <a:bodyPr>
            <a:normAutofit fontScale="90000"/>
          </a:bodyPr>
          <a:lstStyle/>
          <a:p>
            <a:r>
              <a:rPr lang="en-US" dirty="0" smtClean="0"/>
              <a:t>Chapter 9 Lesson 3</a:t>
            </a:r>
            <a:br>
              <a:rPr lang="en-US" dirty="0" smtClean="0"/>
            </a:br>
            <a:r>
              <a:rPr lang="en-US" dirty="0" smtClean="0"/>
              <a:t>pages 312-315</a:t>
            </a:r>
            <a:endParaRPr lang="en-US" dirty="0"/>
          </a:p>
        </p:txBody>
      </p:sp>
      <p:sp>
        <p:nvSpPr>
          <p:cNvPr id="3" name="Subtitle 2"/>
          <p:cNvSpPr>
            <a:spLocks noGrp="1"/>
          </p:cNvSpPr>
          <p:nvPr>
            <p:ph type="subTitle" idx="1"/>
          </p:nvPr>
        </p:nvSpPr>
        <p:spPr>
          <a:xfrm rot="-900000">
            <a:off x="2238395" y="5022326"/>
            <a:ext cx="4655297" cy="1416342"/>
          </a:xfrm>
        </p:spPr>
        <p:txBody>
          <a:bodyPr>
            <a:normAutofit fontScale="92500" lnSpcReduction="10000"/>
          </a:bodyPr>
          <a:lstStyle/>
          <a:p>
            <a:r>
              <a:rPr lang="en-US" dirty="0" smtClean="0"/>
              <a:t>EQ: How can you describe the effects of WWI on the home front? How did the Allied victory affect world events and attitudes?</a:t>
            </a:r>
          </a:p>
          <a:p>
            <a:endParaRPr lang="en-US" dirty="0" smtClean="0"/>
          </a:p>
        </p:txBody>
      </p:sp>
    </p:spTree>
    <p:extLst>
      <p:ext uri="{BB962C8B-B14F-4D97-AF65-F5344CB8AC3E}">
        <p14:creationId xmlns:p14="http://schemas.microsoft.com/office/powerpoint/2010/main" val="30757078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3" y="76200"/>
            <a:ext cx="9190403"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9675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589"/>
            <a:ext cx="9005801" cy="652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1718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1673"/>
            <a:ext cx="8224043" cy="663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1165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4594"/>
            <a:ext cx="4572000" cy="707886"/>
          </a:xfrm>
          <a:prstGeom prst="rect">
            <a:avLst/>
          </a:prstGeom>
          <a:noFill/>
        </p:spPr>
        <p:txBody>
          <a:bodyPr wrap="square" rtlCol="0">
            <a:spAutoFit/>
          </a:bodyPr>
          <a:lstStyle/>
          <a:p>
            <a:r>
              <a:rPr lang="en-US" sz="4000" dirty="0" smtClean="0">
                <a:hlinkClick r:id="rId2"/>
              </a:rPr>
              <a:t>League of Nations</a:t>
            </a:r>
            <a:endParaRPr lang="en-US" sz="40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22" y="1066800"/>
            <a:ext cx="4613802" cy="458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00200"/>
            <a:ext cx="3934151" cy="28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645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6140087" cy="7024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4995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3590925"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358" y="4648200"/>
            <a:ext cx="555264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5030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Rations: limits on consumption of food and goods</a:t>
            </a:r>
          </a:p>
          <a:p>
            <a:r>
              <a:rPr lang="en-US" dirty="0" smtClean="0"/>
              <a:t>Propaganda: material distributed for the purpose of winning people over to a given doctrine</a:t>
            </a:r>
          </a:p>
          <a:p>
            <a:r>
              <a:rPr lang="en-US" dirty="0" smtClean="0"/>
              <a:t>Armistice: an agreement between two armies to stop fighting</a:t>
            </a:r>
          </a:p>
          <a:p>
            <a:r>
              <a:rPr lang="en-US" dirty="0" smtClean="0"/>
              <a:t>Isolationism: policy that a nation should avoid political and economic relationships with other countries</a:t>
            </a:r>
          </a:p>
          <a:p>
            <a:endParaRPr lang="en-US" dirty="0"/>
          </a:p>
        </p:txBody>
      </p:sp>
    </p:spTree>
    <p:extLst>
      <p:ext uri="{BB962C8B-B14F-4D97-AF65-F5344CB8AC3E}">
        <p14:creationId xmlns:p14="http://schemas.microsoft.com/office/powerpoint/2010/main" val="15808124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38681"/>
            <a:ext cx="5880152" cy="682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283650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2197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7416"/>
            <a:ext cx="3766253" cy="687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
            <a:ext cx="34766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24400" y="5410200"/>
            <a:ext cx="3476625" cy="923330"/>
          </a:xfrm>
          <a:prstGeom prst="rect">
            <a:avLst/>
          </a:prstGeom>
          <a:noFill/>
        </p:spPr>
        <p:txBody>
          <a:bodyPr wrap="square" rtlCol="0">
            <a:spAutoFit/>
          </a:bodyPr>
          <a:lstStyle/>
          <a:p>
            <a:r>
              <a:rPr lang="en-US" dirty="0" smtClean="0">
                <a:hlinkClick r:id="rId4"/>
              </a:rPr>
              <a:t>http://www.youtube.com/watch?v=ouNv9pluZxg</a:t>
            </a:r>
            <a:endParaRPr lang="en-US" dirty="0" smtClean="0"/>
          </a:p>
          <a:p>
            <a:endParaRPr lang="en-US" dirty="0"/>
          </a:p>
        </p:txBody>
      </p:sp>
    </p:spTree>
    <p:extLst>
      <p:ext uri="{BB962C8B-B14F-4D97-AF65-F5344CB8AC3E}">
        <p14:creationId xmlns:p14="http://schemas.microsoft.com/office/powerpoint/2010/main" val="16547570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34480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43400" y="304801"/>
            <a:ext cx="3581400" cy="2862322"/>
          </a:xfrm>
          <a:prstGeom prst="rect">
            <a:avLst/>
          </a:prstGeom>
        </p:spPr>
        <p:txBody>
          <a:bodyPr wrap="square">
            <a:spAutoFit/>
          </a:bodyPr>
          <a:lstStyle/>
          <a:p>
            <a:r>
              <a:rPr lang="en-US" dirty="0" smtClean="0"/>
              <a:t>Come on, boys! Do your duty by enlisting now!</a:t>
            </a:r>
          </a:p>
          <a:p>
            <a:endParaRPr lang="en-US" dirty="0" smtClean="0"/>
          </a:p>
          <a:p>
            <a:r>
              <a:rPr lang="en-US" dirty="0" smtClean="0"/>
              <a:t>The United States Army was quite small in the spring of1917. A draft was quickly established, but men were urged to enlist for service. This poster, showing a cavalry charge, portrayed military service as heroic</a:t>
            </a:r>
            <a:endParaRPr lang="en-US" dirty="0"/>
          </a:p>
        </p:txBody>
      </p:sp>
    </p:spTree>
    <p:extLst>
      <p:ext uri="{BB962C8B-B14F-4D97-AF65-F5344CB8AC3E}">
        <p14:creationId xmlns:p14="http://schemas.microsoft.com/office/powerpoint/2010/main" val="33934504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311"/>
            <a:ext cx="571500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29200" y="4430761"/>
            <a:ext cx="3657600" cy="2031325"/>
          </a:xfrm>
          <a:prstGeom prst="rect">
            <a:avLst/>
          </a:prstGeom>
        </p:spPr>
        <p:txBody>
          <a:bodyPr wrap="square">
            <a:spAutoFit/>
          </a:bodyPr>
          <a:lstStyle/>
          <a:p>
            <a:r>
              <a:rPr lang="en-US" dirty="0" smtClean="0"/>
              <a:t>The army offered men a chance to learn skills that might serve them in a future job or “trade.” This recruitment strategy — still seen today in television commercials — was used for the first time in World War I.</a:t>
            </a:r>
            <a:endParaRPr lang="en-US" dirty="0"/>
          </a:p>
        </p:txBody>
      </p:sp>
    </p:spTree>
    <p:extLst>
      <p:ext uri="{BB962C8B-B14F-4D97-AF65-F5344CB8AC3E}">
        <p14:creationId xmlns:p14="http://schemas.microsoft.com/office/powerpoint/2010/main" val="2251310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383" y="94683"/>
            <a:ext cx="3848377" cy="676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278" y="127340"/>
            <a:ext cx="3045824" cy="450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 y="4585063"/>
            <a:ext cx="5280383" cy="2031325"/>
          </a:xfrm>
          <a:prstGeom prst="rect">
            <a:avLst/>
          </a:prstGeom>
        </p:spPr>
        <p:txBody>
          <a:bodyPr wrap="square">
            <a:spAutoFit/>
          </a:bodyPr>
          <a:lstStyle/>
          <a:p>
            <a:r>
              <a:rPr lang="en-US" dirty="0" smtClean="0"/>
              <a:t>Women could not serve in the army, but they could help the war effort in other ways. This poster urged women to knit socks for soldiers, even though textile factories made soldiers’ uniforms. Efforts like these had more to do with generating feelings of patriotism than with actually supplying the troops.</a:t>
            </a:r>
            <a:endParaRPr lang="en-US" dirty="0"/>
          </a:p>
        </p:txBody>
      </p:sp>
    </p:spTree>
    <p:extLst>
      <p:ext uri="{BB962C8B-B14F-4D97-AF65-F5344CB8AC3E}">
        <p14:creationId xmlns:p14="http://schemas.microsoft.com/office/powerpoint/2010/main" val="22655618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838200"/>
            <a:ext cx="319087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14400" y="1674674"/>
            <a:ext cx="4572000" cy="1754326"/>
          </a:xfrm>
          <a:prstGeom prst="rect">
            <a:avLst/>
          </a:prstGeom>
        </p:spPr>
        <p:txBody>
          <a:bodyPr>
            <a:spAutoFit/>
          </a:bodyPr>
          <a:lstStyle/>
          <a:p>
            <a:r>
              <a:rPr lang="en-US" dirty="0" smtClean="0"/>
              <a:t>Women who wanted to play a more active role could serve as nurses. This poster showed nursing as the natural extension of motherhood. A Red Cross nurse, “our greatest mother,” shelters a young girl from the war raging in the background. </a:t>
            </a:r>
            <a:endParaRPr lang="en-US" dirty="0"/>
          </a:p>
        </p:txBody>
      </p:sp>
    </p:spTree>
    <p:extLst>
      <p:ext uri="{BB962C8B-B14F-4D97-AF65-F5344CB8AC3E}">
        <p14:creationId xmlns:p14="http://schemas.microsoft.com/office/powerpoint/2010/main" val="31018621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3167508" cy="425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4603828"/>
            <a:ext cx="4876800" cy="2308324"/>
          </a:xfrm>
          <a:prstGeom prst="rect">
            <a:avLst/>
          </a:prstGeom>
        </p:spPr>
        <p:txBody>
          <a:bodyPr wrap="square">
            <a:spAutoFit/>
          </a:bodyPr>
          <a:lstStyle/>
          <a:p>
            <a:r>
              <a:rPr lang="en-US" dirty="0" smtClean="0"/>
              <a:t>Children couldn’t afford liberty bonds, but to encourage them to support the war, the government sold war savings stamps worth 10 cents and 25 cents. Like war bonds, the stamps paid interest. In this poster, Uncle Sam teaches children a lesson not only about patriotism but about the importance of saving.</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90401"/>
            <a:ext cx="2449373"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0" y="4603828"/>
            <a:ext cx="3967886" cy="2308324"/>
          </a:xfrm>
          <a:prstGeom prst="rect">
            <a:avLst/>
          </a:prstGeom>
        </p:spPr>
        <p:txBody>
          <a:bodyPr wrap="square">
            <a:spAutoFit/>
          </a:bodyPr>
          <a:lstStyle/>
          <a:p>
            <a:r>
              <a:rPr lang="en-US" dirty="0" smtClean="0"/>
              <a:t>Even the smallest children were enlisted in the war effort. Wheat was needed for soldiers, and so children (and their mothers) were encouraged to eat other grains such as oatmeal, corn, and rice — and were reminded, like children everywhere, to clean their plates</a:t>
            </a:r>
            <a:endParaRPr lang="en-US" dirty="0"/>
          </a:p>
        </p:txBody>
      </p:sp>
    </p:spTree>
    <p:extLst>
      <p:ext uri="{BB962C8B-B14F-4D97-AF65-F5344CB8AC3E}">
        <p14:creationId xmlns:p14="http://schemas.microsoft.com/office/powerpoint/2010/main" val="3160157153"/>
      </p:ext>
    </p:extLst>
  </p:cSld>
  <p:clrMapOvr>
    <a:masterClrMapping/>
  </p:clrMapOvr>
  <p:transition/>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Kilter</Template>
  <TotalTime>46</TotalTime>
  <Words>395</Words>
  <Application>Microsoft Office PowerPoint</Application>
  <PresentationFormat>On-screen Show (4:3)</PresentationFormat>
  <Paragraphs>17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Kilter</vt:lpstr>
      <vt:lpstr>Chapter 9 Lesson 3 pages 312-315</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Lesson 3 pages 312-315</dc:title>
  <dc:creator>Windows User</dc:creator>
  <cp:lastModifiedBy>Windows User</cp:lastModifiedBy>
  <cp:revision>4</cp:revision>
  <dcterms:created xsi:type="dcterms:W3CDTF">2014-01-20T22:12:25Z</dcterms:created>
  <dcterms:modified xsi:type="dcterms:W3CDTF">2014-01-22T12:38:42Z</dcterms:modified>
</cp:coreProperties>
</file>