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57" r:id="rId4"/>
    <p:sldId id="258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63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0899AF-5879-43E5-822F-043A9124D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7F9BE2-71B8-4688-A37E-642E70836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eta/thewest/people/a_c/blackkettle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istory.com/topics/battle-of-the-little-bighorn/videos#sitting-b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hostdance.us/video/video-randygrange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on the Plains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7, Lesson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97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Wounded Knee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57863" cy="36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78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more people moved to the great Plains wagon trails and railroad tracks cut across buffalo habitat (area where an animal or plant normally lives or grows).  </a:t>
            </a:r>
          </a:p>
          <a:p>
            <a:r>
              <a:rPr lang="en-US" dirty="0" smtClean="0"/>
              <a:t>Settlers killed buffalo for meat.  Cattle carried diseases deadly to buffalo.  Hunters shot buffalo for the skins to make coats or leather products. </a:t>
            </a:r>
          </a:p>
          <a:p>
            <a:r>
              <a:rPr lang="en-US" dirty="0" smtClean="0"/>
              <a:t>Buffalo herds kept shrinking and soon were nearly extinct (no longer exists).  By 1889 there were only about 1,000 buffalo left.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Destruction of the Buffalo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dirty="0" smtClean="0"/>
              <a:t>Changes for Plains 1860-1890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8661"/>
            <a:ext cx="819188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0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Reformers and lawmakers tried to make Indians change their culture and tradition to blend with American life (Assimilate).</a:t>
            </a:r>
          </a:p>
          <a:p>
            <a:r>
              <a:rPr lang="en-US" dirty="0" smtClean="0"/>
              <a:t>They made the Ghost Dance </a:t>
            </a:r>
            <a:r>
              <a:rPr lang="en-US" dirty="0" smtClean="0"/>
              <a:t>illegal.</a:t>
            </a:r>
            <a:endParaRPr lang="en-US" dirty="0" smtClean="0"/>
          </a:p>
          <a:p>
            <a:r>
              <a:rPr lang="en-US" dirty="0" smtClean="0"/>
              <a:t>Children were sent to school where they could not speak American Indian languages or wear traditional clothing. </a:t>
            </a:r>
          </a:p>
          <a:p>
            <a:r>
              <a:rPr lang="en-US" dirty="0" smtClean="0"/>
              <a:t>1887, Dawes Act took reservation land split it into smaller pieces. Some was given to American Indians to farm, the rest was sold to settlers.</a:t>
            </a:r>
          </a:p>
          <a:p>
            <a:r>
              <a:rPr lang="en-US" dirty="0" smtClean="0"/>
              <a:t>The Indians did not know how to farm.</a:t>
            </a:r>
          </a:p>
          <a:p>
            <a:r>
              <a:rPr lang="en-US" dirty="0" smtClean="0"/>
              <a:t>They became dependent on the federal government for food.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13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Schools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3700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14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0"/>
            <a:ext cx="8475617" cy="686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24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Reservation: land set aside for Native Americans</a:t>
            </a:r>
          </a:p>
          <a:p>
            <a:endParaRPr lang="en-US" dirty="0"/>
          </a:p>
          <a:p>
            <a:r>
              <a:rPr lang="en-US" dirty="0" smtClean="0"/>
              <a:t>Habitat: the area where an animal usually lives</a:t>
            </a:r>
          </a:p>
          <a:p>
            <a:endParaRPr lang="en-US" dirty="0"/>
          </a:p>
          <a:p>
            <a:r>
              <a:rPr lang="en-US" dirty="0" smtClean="0"/>
              <a:t>Extinct: no longer in existence </a:t>
            </a:r>
          </a:p>
          <a:p>
            <a:endParaRPr lang="en-US" dirty="0"/>
          </a:p>
          <a:p>
            <a:r>
              <a:rPr lang="en-US" dirty="0" smtClean="0"/>
              <a:t>Assimilate: to take on the cultural and social traditions of a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8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on the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12920"/>
          </a:xfrm>
        </p:spPr>
        <p:txBody>
          <a:bodyPr>
            <a:noAutofit/>
          </a:bodyPr>
          <a:lstStyle/>
          <a:p>
            <a:r>
              <a:rPr lang="en-US" sz="1600" dirty="0" smtClean="0"/>
              <a:t>Beginning in the 1840s more settlers moved west to search for land or gold. </a:t>
            </a:r>
            <a:r>
              <a:rPr lang="en-US" sz="1600" dirty="0" smtClean="0"/>
              <a:t>They built </a:t>
            </a:r>
            <a:r>
              <a:rPr lang="en-US" sz="1600" dirty="0" smtClean="0"/>
              <a:t>towns and dug </a:t>
            </a:r>
            <a:r>
              <a:rPr lang="en-US" sz="1600" dirty="0" smtClean="0"/>
              <a:t>mines.</a:t>
            </a:r>
          </a:p>
          <a:p>
            <a:r>
              <a:rPr lang="en-US" sz="1600" dirty="0" smtClean="0"/>
              <a:t>They divided land where American Indians already lived into farms and ranches. </a:t>
            </a:r>
            <a:endParaRPr lang="en-US" sz="1600" dirty="0" smtClean="0"/>
          </a:p>
          <a:p>
            <a:r>
              <a:rPr lang="en-US" sz="1600" dirty="0" smtClean="0"/>
              <a:t>U.S. government built roads and railroads to help settlers </a:t>
            </a:r>
            <a:r>
              <a:rPr lang="en-US" sz="1600" dirty="0" smtClean="0"/>
              <a:t>move and they tried </a:t>
            </a:r>
            <a:r>
              <a:rPr lang="en-US" sz="1600" dirty="0" smtClean="0"/>
              <a:t>to convince Indians to sell land and move to </a:t>
            </a:r>
            <a:r>
              <a:rPr lang="en-US" sz="1600" b="1" dirty="0" smtClean="0"/>
              <a:t>reservations</a:t>
            </a:r>
            <a:r>
              <a:rPr lang="en-US" sz="1600" dirty="0" smtClean="0"/>
              <a:t> (land that the government set aside for American Indians). </a:t>
            </a:r>
          </a:p>
          <a:p>
            <a:r>
              <a:rPr lang="en-US" sz="1600" dirty="0" smtClean="0"/>
              <a:t>The Indians did not want to live on reservations that were small and far from the land where they hunted.</a:t>
            </a:r>
            <a:endParaRPr lang="en-US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3803650" cy="254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65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Government hoped they would move to reservations and become farmers.</a:t>
            </a:r>
          </a:p>
          <a:p>
            <a:r>
              <a:rPr lang="en-US" dirty="0" smtClean="0"/>
              <a:t>Indians, such as the Lakota and Arapaho, did not want to farm.</a:t>
            </a:r>
          </a:p>
          <a:p>
            <a:r>
              <a:rPr lang="en-US" dirty="0" smtClean="0"/>
              <a:t>They were nomads (moved from one place to another to find food and water).  Rode horses to hunt bison (buffalo). </a:t>
            </a:r>
          </a:p>
          <a:p>
            <a:r>
              <a:rPr lang="en-US" dirty="0" smtClean="0"/>
              <a:t>These bison provided them with food and clothing.  </a:t>
            </a:r>
          </a:p>
          <a:p>
            <a:r>
              <a:rPr lang="en-US" dirty="0" smtClean="0"/>
              <a:t>The Indians fought the soldiers that tried to force them to move.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on the Plains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4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248347"/>
            <a:ext cx="6781799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1864, volunteer fighters of the Colorado militia attacked a Cheyenne village near Sand Creek, Colorado while they were asleep.</a:t>
            </a:r>
          </a:p>
          <a:p>
            <a:r>
              <a:rPr lang="en-US" dirty="0" smtClean="0"/>
              <a:t>Chief Black Kettle raised a white flag to surrender, but the soldiers ignored him and killed almost half the people in the village.</a:t>
            </a:r>
          </a:p>
          <a:p>
            <a:r>
              <a:rPr lang="en-US" dirty="0" smtClean="0"/>
              <a:t>Fighting increased after this massacre, but by the 1870s most Indian nations were forced to reservations.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Creek Massacre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1828800" cy="246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26853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Chief Black Kettle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3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Creek Massacre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872287" cy="408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8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early 1870s George Custer led soldiers to the Black Hills (sacred/holy to Lakota) and found gold.</a:t>
            </a:r>
          </a:p>
          <a:p>
            <a:r>
              <a:rPr lang="en-US" dirty="0" smtClean="0"/>
              <a:t>Thousands of Lakota and Cheyenne tried to protect the Black </a:t>
            </a:r>
            <a:r>
              <a:rPr lang="en-US" dirty="0" smtClean="0"/>
              <a:t>Hills from the soldiers. </a:t>
            </a:r>
            <a:endParaRPr lang="en-US" dirty="0" smtClean="0"/>
          </a:p>
          <a:p>
            <a:r>
              <a:rPr lang="en-US" dirty="0" smtClean="0"/>
              <a:t>In June of </a:t>
            </a:r>
            <a:r>
              <a:rPr lang="en-US" dirty="0" smtClean="0"/>
              <a:t>1876, Custer and his troops </a:t>
            </a:r>
            <a:r>
              <a:rPr lang="en-US" dirty="0" smtClean="0"/>
              <a:t>tried to force Lakota onto a reservation.</a:t>
            </a:r>
          </a:p>
          <a:p>
            <a:r>
              <a:rPr lang="en-US" dirty="0" smtClean="0"/>
              <a:t>They wouldn’t go so his troops attacked </a:t>
            </a:r>
            <a:r>
              <a:rPr lang="en-US" dirty="0" smtClean="0"/>
              <a:t>on the Little Bighorn River in Montana.  </a:t>
            </a:r>
          </a:p>
          <a:p>
            <a:r>
              <a:rPr lang="en-US" dirty="0" smtClean="0"/>
              <a:t>Led by Crazy Horse, Gall, and Sitting Bull the American Indians won the battle.  All of the U.S. soldiers were killed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Nez Perce resisted being moved to Idaho.  Chief Joseph was among those trying to lead them to Canada.</a:t>
            </a:r>
          </a:p>
          <a:p>
            <a:r>
              <a:rPr lang="en-US" dirty="0" smtClean="0"/>
              <a:t>Several battles were fought before they surrendered in 1877.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156"/>
            <a:ext cx="8915400" cy="877644"/>
          </a:xfrm>
        </p:spPr>
        <p:txBody>
          <a:bodyPr/>
          <a:lstStyle/>
          <a:p>
            <a:r>
              <a:rPr lang="en-US" dirty="0" smtClean="0"/>
              <a:t>Battle of the Little Bighorn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0156"/>
            <a:ext cx="8458200" cy="10542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Battle of the Little Bighorn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18827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6356"/>
            <a:ext cx="30480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05100"/>
            <a:ext cx="8001000" cy="41529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Indians began to follow a religion called the </a:t>
            </a:r>
            <a:r>
              <a:rPr lang="en-US" dirty="0" smtClean="0"/>
              <a:t>“Ghost Dance” </a:t>
            </a:r>
            <a:r>
              <a:rPr lang="en-US" dirty="0" smtClean="0"/>
              <a:t>which taught that the buffalo would return and dead Indians would come back to life. </a:t>
            </a:r>
          </a:p>
          <a:p>
            <a:r>
              <a:rPr lang="en-US" dirty="0" smtClean="0"/>
              <a:t>Government worried the </a:t>
            </a:r>
            <a:r>
              <a:rPr lang="en-US" dirty="0" smtClean="0">
                <a:hlinkClick r:id="rId2"/>
              </a:rPr>
              <a:t>Ghost Dancers </a:t>
            </a:r>
            <a:r>
              <a:rPr lang="en-US" dirty="0" smtClean="0"/>
              <a:t>would start another war</a:t>
            </a:r>
            <a:r>
              <a:rPr lang="en-US" dirty="0" smtClean="0"/>
              <a:t>. (stop at 2 </a:t>
            </a:r>
            <a:r>
              <a:rPr lang="en-US" dirty="0" err="1" smtClean="0"/>
              <a:t>mins</a:t>
            </a:r>
            <a:r>
              <a:rPr lang="en-US" dirty="0" smtClean="0"/>
              <a:t> 45 </a:t>
            </a:r>
            <a:r>
              <a:rPr lang="en-US" dirty="0" err="1" smtClean="0"/>
              <a:t>secs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When Sitting Bull became a Ghost Dancer, government sent police to arrest him. During the struggle he was killed. </a:t>
            </a:r>
          </a:p>
          <a:p>
            <a:r>
              <a:rPr lang="en-US" dirty="0" smtClean="0"/>
              <a:t>This frightened the Ghost </a:t>
            </a:r>
            <a:r>
              <a:rPr lang="en-US" dirty="0"/>
              <a:t>D</a:t>
            </a:r>
            <a:r>
              <a:rPr lang="en-US" dirty="0" smtClean="0"/>
              <a:t>ancers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Led by Chief Big Foot many went to hide in the Badlands of South Dakota.</a:t>
            </a:r>
          </a:p>
          <a:p>
            <a:r>
              <a:rPr lang="en-US" dirty="0" smtClean="0"/>
              <a:t>They were captured near Wounded Knee Creek on December 29, 1890.  When the soldiers tried to take the Indians’ guns a fight broke out killing men, women, and children.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Wounded Knee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0"/>
            <a:ext cx="1695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07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96</TotalTime>
  <Words>740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Conflict on the Plains</vt:lpstr>
      <vt:lpstr>Vocabulary </vt:lpstr>
      <vt:lpstr>War on the Plains</vt:lpstr>
      <vt:lpstr>War on the Plains</vt:lpstr>
      <vt:lpstr>Sand Creek Massacre</vt:lpstr>
      <vt:lpstr>Sand Creek Massacre</vt:lpstr>
      <vt:lpstr>Battle of the Little Bighorn</vt:lpstr>
      <vt:lpstr>Battle of the Little Bighorn</vt:lpstr>
      <vt:lpstr>Wounded Knee</vt:lpstr>
      <vt:lpstr>Wounded Knee</vt:lpstr>
      <vt:lpstr>Destruction of the Buffalo</vt:lpstr>
      <vt:lpstr>Changes for Plains 1860-1890</vt:lpstr>
      <vt:lpstr>Government Policy</vt:lpstr>
      <vt:lpstr>Indian Schools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on the Plains</dc:title>
  <dc:creator>Windows User</dc:creator>
  <cp:lastModifiedBy>Windows User</cp:lastModifiedBy>
  <cp:revision>10</cp:revision>
  <dcterms:created xsi:type="dcterms:W3CDTF">2012-10-16T02:14:50Z</dcterms:created>
  <dcterms:modified xsi:type="dcterms:W3CDTF">2013-11-12T12:34:41Z</dcterms:modified>
</cp:coreProperties>
</file>