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BE56C1-E0EA-40D9-888A-053D5DBC40A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3078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0" y="144450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paper clip weighs 1 gram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2055" y="2071140"/>
            <a:ext cx="3934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Would we use grams as a unit to weigh heavy or light things?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make sense to use grams to weigh…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NOT make sense to use grams to weigh…</a:t>
            </a:r>
          </a:p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63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packed suitcase?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39146" y="397608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6455"/>
            <a:ext cx="257441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937975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lighter?: 60 grams or 3 kilograms?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60 grams is lighter!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heavier: 1,000 grams or 1 kilogram?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Trick question – they’re the same weight!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lighter: 700 grams or 1 kilogram?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700 grams is lighter!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heavier: 90 grams or 50 kilograms?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50 kilograms is heavier!</a:t>
            </a:r>
            <a:endParaRPr lang="en-US" sz="2000" b="1" dirty="0"/>
          </a:p>
        </p:txBody>
      </p:sp>
      <p:grpSp>
        <p:nvGrpSpPr>
          <p:cNvPr id="7169" name="Group 7168"/>
          <p:cNvGrpSpPr/>
          <p:nvPr/>
        </p:nvGrpSpPr>
        <p:grpSpPr>
          <a:xfrm>
            <a:off x="533400" y="4712741"/>
            <a:ext cx="3124200" cy="1730942"/>
            <a:chOff x="5562600" y="4676270"/>
            <a:chExt cx="3124200" cy="1730942"/>
          </a:xfrm>
        </p:grpSpPr>
        <p:sp>
          <p:nvSpPr>
            <p:cNvPr id="7168" name="Rectangle 7167"/>
            <p:cNvSpPr/>
            <p:nvPr/>
          </p:nvSpPr>
          <p:spPr>
            <a:xfrm>
              <a:off x="5562600" y="4676270"/>
              <a:ext cx="2971800" cy="1730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4831796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Remember, </a:t>
              </a:r>
              <a:r>
                <a:rPr lang="en-US" b="1" dirty="0" smtClean="0"/>
                <a:t>1 gram </a:t>
              </a:r>
              <a:r>
                <a:rPr lang="en-US" dirty="0" smtClean="0"/>
                <a:t>feels like 1 paperclip</a:t>
              </a:r>
              <a:endParaRPr lang="en-US" dirty="0"/>
            </a:p>
          </p:txBody>
        </p:sp>
      </p:grpSp>
      <p:grpSp>
        <p:nvGrpSpPr>
          <p:cNvPr id="7173" name="Group 7172"/>
          <p:cNvGrpSpPr/>
          <p:nvPr/>
        </p:nvGrpSpPr>
        <p:grpSpPr>
          <a:xfrm>
            <a:off x="4343400" y="4868390"/>
            <a:ext cx="4343400" cy="1575293"/>
            <a:chOff x="838200" y="4745858"/>
            <a:chExt cx="4343400" cy="1575293"/>
          </a:xfrm>
        </p:grpSpPr>
        <p:sp>
          <p:nvSpPr>
            <p:cNvPr id="7171" name="Rectangle 7170"/>
            <p:cNvSpPr/>
            <p:nvPr/>
          </p:nvSpPr>
          <p:spPr>
            <a:xfrm>
              <a:off x="838200" y="4745858"/>
              <a:ext cx="4267200" cy="15752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789314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Remember, </a:t>
              </a:r>
              <a:r>
                <a:rPr lang="en-US" b="1" dirty="0" smtClean="0">
                  <a:solidFill>
                    <a:schemeClr val="bg1"/>
                  </a:solidFill>
                </a:rPr>
                <a:t>1 kilogram </a:t>
              </a:r>
              <a:r>
                <a:rPr lang="en-US" dirty="0" smtClean="0">
                  <a:solidFill>
                    <a:schemeClr val="bg1"/>
                  </a:solidFill>
                </a:rPr>
                <a:t>feels like 1 bag of rice or 1,000 paper clips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09" y="5514721"/>
            <a:ext cx="892581" cy="8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0243" y="5307991"/>
            <a:ext cx="909660" cy="14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21" y="5604141"/>
            <a:ext cx="1103243" cy="80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Grams and Kilograms are Metric units to measure weight.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 countries in the world (countries in green) use Metric units like grams and kilograms to weigh things.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49365"/>
            <a:ext cx="7620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76200"/>
            <a:ext cx="259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Grams and Kilograms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9" y="762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bag of rice</a:t>
            </a:r>
          </a:p>
          <a:p>
            <a:pPr algn="ctr"/>
            <a:r>
              <a:rPr lang="en-US" b="1" dirty="0" smtClean="0"/>
              <a:t> weighs 1 kilogram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5355" y="1828800"/>
            <a:ext cx="3934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Would we use kilograms as a unit to weigh heavy or light things?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make sense to use kilograms to weigh…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NOT make sense to use kilograms to weigh…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8" y="2057400"/>
            <a:ext cx="38728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1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12431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4" y="3581400"/>
            <a:ext cx="38728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1175" y="283881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many grams do you think this bag of rice weighs?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78036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know that a paper clip weighs  1 gram.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nuggles\AppData\Local\Microsoft\Windows\Temporary Internet Files\Content.IE5\B6BEWP04\MC9004415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21" y="1600200"/>
            <a:ext cx="1137308" cy="9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nuggles\AppData\Local\Microsoft\Windows\Temporary Internet Files\Content.IE5\QQFBQSZM\MC900048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4363725"/>
            <a:ext cx="986638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9279" y="3193571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=</a:t>
            </a:r>
            <a:endParaRPr lang="en-US" sz="5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6898" y="392944"/>
            <a:ext cx="2073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Remember, 1 paper clip weighs 1 gram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7462" y="1481791"/>
            <a:ext cx="379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1,000  paper clips = 1000 grams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48479" y="1481791"/>
            <a:ext cx="31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bag of rice= 1 kilogram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7216" y="5645242"/>
            <a:ext cx="8148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There are 1,000 grams in 1 kilogram</a:t>
            </a:r>
          </a:p>
          <a:p>
            <a:r>
              <a:rPr lang="en-US" sz="1500" dirty="0" smtClean="0"/>
              <a:t>Are grams a bigger or smaller unit of measurement than kilograms?</a:t>
            </a:r>
            <a:endParaRPr lang="en-US" sz="1500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43" y="392944"/>
            <a:ext cx="1030930" cy="103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952441" y="1717964"/>
            <a:ext cx="2569416" cy="4030446"/>
            <a:chOff x="952441" y="1717964"/>
            <a:chExt cx="2569416" cy="4030446"/>
          </a:xfrm>
        </p:grpSpPr>
        <p:grpSp>
          <p:nvGrpSpPr>
            <p:cNvPr id="45" name="Group 44"/>
            <p:cNvGrpSpPr/>
            <p:nvPr/>
          </p:nvGrpSpPr>
          <p:grpSpPr>
            <a:xfrm>
              <a:off x="952441" y="1717964"/>
              <a:ext cx="1202815" cy="3978762"/>
              <a:chOff x="587762" y="1900572"/>
              <a:chExt cx="1202815" cy="3978762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1900572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39624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4683446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32766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2595633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2319042" y="1769648"/>
              <a:ext cx="1202815" cy="3978762"/>
              <a:chOff x="587762" y="1900572"/>
              <a:chExt cx="1202815" cy="3978762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1900572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39624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4683446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32766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2595633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01" y="2133601"/>
            <a:ext cx="3577926" cy="26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/>
      <p:bldP spid="4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bunch of bananas?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63054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9" y="2612886"/>
            <a:ext cx="438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feather?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86302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3" y="2362199"/>
            <a:ext cx="4290693" cy="37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pencil?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46073" y="384219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22157"/>
            <a:ext cx="3057525" cy="4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bag of flour?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08789" y="351870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" y="232159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small seashell?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53445" y="397608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4381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435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Snuggles</dc:creator>
  <cp:lastModifiedBy>Windows User</cp:lastModifiedBy>
  <cp:revision>34</cp:revision>
  <dcterms:created xsi:type="dcterms:W3CDTF">2011-02-17T23:38:39Z</dcterms:created>
  <dcterms:modified xsi:type="dcterms:W3CDTF">2014-04-02T10:51:43Z</dcterms:modified>
</cp:coreProperties>
</file>