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DE74C4B-1A02-4300-B6CF-C1F7D31DF7FC}" type="datetimeFigureOut">
              <a:rPr lang="en-US" smtClean="0"/>
              <a:t>12/10/2014</a:t>
            </a:fld>
            <a:endParaRPr lang="en-US"/>
          </a:p>
        </p:txBody>
      </p:sp>
      <p:sp>
        <p:nvSpPr>
          <p:cNvPr id="16" name="Slide Number Placeholder 15"/>
          <p:cNvSpPr>
            <a:spLocks noGrp="1"/>
          </p:cNvSpPr>
          <p:nvPr>
            <p:ph type="sldNum" sz="quarter" idx="11"/>
          </p:nvPr>
        </p:nvSpPr>
        <p:spPr/>
        <p:txBody>
          <a:bodyPr/>
          <a:lstStyle/>
          <a:p>
            <a:fld id="{31B47B59-B70C-41FA-A7CF-6B5FFF28125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E74C4B-1A02-4300-B6CF-C1F7D31DF7FC}"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47B59-B70C-41FA-A7CF-6B5FFF2812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E74C4B-1A02-4300-B6CF-C1F7D31DF7FC}"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47B59-B70C-41FA-A7CF-6B5FFF2812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DE74C4B-1A02-4300-B6CF-C1F7D31DF7FC}" type="datetimeFigureOut">
              <a:rPr lang="en-US" smtClean="0"/>
              <a:t>12/10/2014</a:t>
            </a:fld>
            <a:endParaRPr lang="en-US"/>
          </a:p>
        </p:txBody>
      </p:sp>
      <p:sp>
        <p:nvSpPr>
          <p:cNvPr id="15" name="Slide Number Placeholder 14"/>
          <p:cNvSpPr>
            <a:spLocks noGrp="1"/>
          </p:cNvSpPr>
          <p:nvPr>
            <p:ph type="sldNum" sz="quarter" idx="15"/>
          </p:nvPr>
        </p:nvSpPr>
        <p:spPr/>
        <p:txBody>
          <a:bodyPr/>
          <a:lstStyle>
            <a:lvl1pPr algn="ctr">
              <a:defRPr/>
            </a:lvl1pPr>
          </a:lstStyle>
          <a:p>
            <a:fld id="{31B47B59-B70C-41FA-A7CF-6B5FFF28125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DE74C4B-1A02-4300-B6CF-C1F7D31DF7FC}"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47B59-B70C-41FA-A7CF-6B5FFF28125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E74C4B-1A02-4300-B6CF-C1F7D31DF7FC}"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47B59-B70C-41FA-A7CF-6B5FFF28125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B47B59-B70C-41FA-A7CF-6B5FFF28125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DE74C4B-1A02-4300-B6CF-C1F7D31DF7FC}" type="datetimeFigureOut">
              <a:rPr lang="en-US" smtClean="0"/>
              <a:t>12/10/2014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E74C4B-1A02-4300-B6CF-C1F7D31DF7FC}"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47B59-B70C-41FA-A7CF-6B5FFF28125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4C4B-1A02-4300-B6CF-C1F7D31DF7FC}"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47B59-B70C-41FA-A7CF-6B5FFF2812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DE74C4B-1A02-4300-B6CF-C1F7D31DF7FC}" type="datetimeFigureOut">
              <a:rPr lang="en-US" smtClean="0"/>
              <a:t>12/10/2014</a:t>
            </a:fld>
            <a:endParaRPr lang="en-US"/>
          </a:p>
        </p:txBody>
      </p:sp>
      <p:sp>
        <p:nvSpPr>
          <p:cNvPr id="9" name="Slide Number Placeholder 8"/>
          <p:cNvSpPr>
            <a:spLocks noGrp="1"/>
          </p:cNvSpPr>
          <p:nvPr>
            <p:ph type="sldNum" sz="quarter" idx="15"/>
          </p:nvPr>
        </p:nvSpPr>
        <p:spPr/>
        <p:txBody>
          <a:bodyPr/>
          <a:lstStyle/>
          <a:p>
            <a:fld id="{31B47B59-B70C-41FA-A7CF-6B5FFF28125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DE74C4B-1A02-4300-B6CF-C1F7D31DF7FC}" type="datetimeFigureOut">
              <a:rPr lang="en-US" smtClean="0"/>
              <a:t>12/10/2014</a:t>
            </a:fld>
            <a:endParaRPr lang="en-US"/>
          </a:p>
        </p:txBody>
      </p:sp>
      <p:sp>
        <p:nvSpPr>
          <p:cNvPr id="9" name="Slide Number Placeholder 8"/>
          <p:cNvSpPr>
            <a:spLocks noGrp="1"/>
          </p:cNvSpPr>
          <p:nvPr>
            <p:ph type="sldNum" sz="quarter" idx="11"/>
          </p:nvPr>
        </p:nvSpPr>
        <p:spPr/>
        <p:txBody>
          <a:bodyPr/>
          <a:lstStyle/>
          <a:p>
            <a:fld id="{31B47B59-B70C-41FA-A7CF-6B5FFF28125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DE74C4B-1A02-4300-B6CF-C1F7D31DF7FC}" type="datetimeFigureOut">
              <a:rPr lang="en-US" smtClean="0"/>
              <a:t>12/10/2014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1B47B59-B70C-41FA-A7CF-6B5FFF28125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opsci.com/gadgets/article/2011-03/archive-gallery-popscis-daycare-horror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EQ: What makes a good invention? How did inventions change the 19</a:t>
            </a:r>
            <a:r>
              <a:rPr lang="en-US" baseline="30000" dirty="0" smtClean="0"/>
              <a:t>th</a:t>
            </a:r>
            <a:r>
              <a:rPr lang="en-US" dirty="0" smtClean="0"/>
              <a:t> century?</a:t>
            </a:r>
          </a:p>
          <a:p>
            <a:endParaRPr lang="en-US" dirty="0"/>
          </a:p>
          <a:p>
            <a:r>
              <a:rPr lang="en-US" dirty="0"/>
              <a:t>Pictures taken from: </a:t>
            </a:r>
            <a:r>
              <a:rPr lang="en-US" dirty="0">
                <a:hlinkClick r:id="rId2"/>
              </a:rPr>
              <a:t>http://</a:t>
            </a:r>
            <a:r>
              <a:rPr lang="en-US" dirty="0" smtClean="0">
                <a:hlinkClick r:id="rId2"/>
              </a:rPr>
              <a:t>www.popsci.com/gadgets/article/2011-03/archive-gallery-popscis-daycare-horrors</a:t>
            </a:r>
            <a:r>
              <a:rPr lang="en-US" dirty="0" smtClean="0"/>
              <a:t> </a:t>
            </a:r>
            <a:endParaRPr lang="en-US" dirty="0"/>
          </a:p>
        </p:txBody>
      </p:sp>
      <p:sp>
        <p:nvSpPr>
          <p:cNvPr id="2" name="Title 1"/>
          <p:cNvSpPr>
            <a:spLocks noGrp="1"/>
          </p:cNvSpPr>
          <p:nvPr>
            <p:ph type="ctrTitle"/>
          </p:nvPr>
        </p:nvSpPr>
        <p:spPr/>
        <p:txBody>
          <a:bodyPr/>
          <a:lstStyle/>
          <a:p>
            <a:r>
              <a:rPr lang="en-US" dirty="0" smtClean="0"/>
              <a:t>Inventions </a:t>
            </a:r>
            <a:endParaRPr lang="en-US" dirty="0"/>
          </a:p>
        </p:txBody>
      </p:sp>
    </p:spTree>
    <p:extLst>
      <p:ext uri="{BB962C8B-B14F-4D97-AF65-F5344CB8AC3E}">
        <p14:creationId xmlns:p14="http://schemas.microsoft.com/office/powerpoint/2010/main" val="3633312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5815012" cy="436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Sleeping Baby Porch</a:t>
            </a:r>
            <a:endParaRPr lang="en-US" dirty="0"/>
          </a:p>
        </p:txBody>
      </p:sp>
      <p:sp>
        <p:nvSpPr>
          <p:cNvPr id="5" name="TextBox 4"/>
          <p:cNvSpPr txBox="1"/>
          <p:nvPr/>
        </p:nvSpPr>
        <p:spPr>
          <a:xfrm>
            <a:off x="6248400" y="1752600"/>
            <a:ext cx="2743200" cy="4524315"/>
          </a:xfrm>
          <a:prstGeom prst="rect">
            <a:avLst/>
          </a:prstGeom>
          <a:noFill/>
        </p:spPr>
        <p:txBody>
          <a:bodyPr wrap="square" rtlCol="0">
            <a:spAutoFit/>
          </a:bodyPr>
          <a:lstStyle/>
          <a:p>
            <a:r>
              <a:rPr lang="en-US" dirty="0" smtClean="0"/>
              <a:t>A baby porch suspended a hundred feet above ground? What could possibly go wrong? As city populations grew, people grew concerned about raising young children in tight spaces. Inventors suggested the miniature sleeping porch, which could be installed outside any window. The device seemed sturdy enough -- an iron brace enabled it to carry 500 pounds of weight.</a:t>
            </a:r>
            <a:endParaRPr lang="en-US" dirty="0"/>
          </a:p>
        </p:txBody>
      </p:sp>
    </p:spTree>
    <p:extLst>
      <p:ext uri="{BB962C8B-B14F-4D97-AF65-F5344CB8AC3E}">
        <p14:creationId xmlns:p14="http://schemas.microsoft.com/office/powerpoint/2010/main" val="3231812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Black Light Guards Baby</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4955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00775" y="3733800"/>
            <a:ext cx="27908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00400" y="990600"/>
            <a:ext cx="5791200" cy="2862322"/>
          </a:xfrm>
          <a:prstGeom prst="rect">
            <a:avLst/>
          </a:prstGeom>
          <a:noFill/>
        </p:spPr>
        <p:txBody>
          <a:bodyPr wrap="square" rtlCol="0">
            <a:spAutoFit/>
          </a:bodyPr>
          <a:lstStyle/>
          <a:p>
            <a:r>
              <a:rPr lang="en-US" dirty="0" smtClean="0"/>
              <a:t>Memories of the Lindbergh baby kidnapping were still fresh during the spring of 1934 -- hence the black light baby alarm. Think of it like the high-tech laser alarms you see in heist movies. Concealed behind a curtain, the black light would focus on an electric sensor that would trigger an alarm if the barrier were breached. While a kidnapping detector certainly sounds well-intentioned, it was only a matter of time before parents decided they were uncomfortable with all of that machinery hidden beneath their baby's mattress.</a:t>
            </a:r>
            <a:endParaRPr lang="en-US" dirty="0"/>
          </a:p>
        </p:txBody>
      </p:sp>
    </p:spTree>
    <p:extLst>
      <p:ext uri="{BB962C8B-B14F-4D97-AF65-F5344CB8AC3E}">
        <p14:creationId xmlns:p14="http://schemas.microsoft.com/office/powerpoint/2010/main" val="187937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Ultra-violet lamp stencil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No one wants to go home with the wrong newborn, hence the invention of a ultraviolet branding tool that would burn a baby's initials into its skin to prevent hospital mix-ups. The hand-held lamp would pass ultraviolet rays through stenciled initials, leaving pale marks that would fade away after a couple of weeks. Nothing says heartwarming like baby's first sunburn.</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952859"/>
            <a:ext cx="4059238" cy="371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341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Walker</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Most parents teach their baby to walk by gently lifting them up by the arms, or by investing in a wheeled baby walker. One Swiss engineer, however, decided it'd be a better idea to strap wooden beams between his legs and those of his baby. That way, he could guide the baby's movements. Meanwhile, a harness attached to an overhead pulley would keep the child upright and balanced.</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304800"/>
            <a:ext cx="2963069" cy="6047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549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TotalTime>
  <Words>336</Words>
  <Application>Microsoft Office PowerPoint</Application>
  <PresentationFormat>On-screen Show (4:3)</PresentationFormat>
  <Paragraphs>12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Paper</vt:lpstr>
      <vt:lpstr>Inventions </vt:lpstr>
      <vt:lpstr>Sleeping Baby Porch</vt:lpstr>
      <vt:lpstr>Black Light Guards Baby</vt:lpstr>
      <vt:lpstr>Ultra-violet lamp stencil</vt:lpstr>
      <vt:lpstr>Baby Walker</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Inventions</dc:title>
  <dc:creator>Windows User</dc:creator>
  <cp:lastModifiedBy>Windows User</cp:lastModifiedBy>
  <cp:revision>3</cp:revision>
  <dcterms:created xsi:type="dcterms:W3CDTF">2014-12-10T11:58:09Z</dcterms:created>
  <dcterms:modified xsi:type="dcterms:W3CDTF">2014-12-10T12:21:53Z</dcterms:modified>
</cp:coreProperties>
</file>