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B5D794-C8D9-4B47-B371-A30E86A87B4D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AA398A-7CC2-4D9F-8037-C4DD408B574F}">
      <dgm:prSet custT="1"/>
      <dgm:spPr/>
      <dgm:t>
        <a:bodyPr/>
        <a:lstStyle/>
        <a:p>
          <a:pPr rtl="0"/>
          <a:r>
            <a:rPr lang="en-US" sz="2000" b="1" dirty="0" smtClean="0"/>
            <a:t>The buildup of charges in one place is called static electricity. </a:t>
          </a:r>
          <a:endParaRPr lang="en-US" sz="2000" b="1" dirty="0"/>
        </a:p>
      </dgm:t>
    </dgm:pt>
    <dgm:pt modelId="{45DAB554-CE84-417C-AAB1-F9AFF79728AA}" type="parTrans" cxnId="{5BCDE6CA-B3DD-4B6F-AB37-DD1019D94723}">
      <dgm:prSet/>
      <dgm:spPr/>
      <dgm:t>
        <a:bodyPr/>
        <a:lstStyle/>
        <a:p>
          <a:endParaRPr lang="en-US"/>
        </a:p>
      </dgm:t>
    </dgm:pt>
    <dgm:pt modelId="{08366491-1FBD-485B-8E78-5CFC79195EFB}" type="sibTrans" cxnId="{5BCDE6CA-B3DD-4B6F-AB37-DD1019D94723}">
      <dgm:prSet/>
      <dgm:spPr/>
      <dgm:t>
        <a:bodyPr/>
        <a:lstStyle/>
        <a:p>
          <a:endParaRPr lang="en-US"/>
        </a:p>
      </dgm:t>
    </dgm:pt>
    <dgm:pt modelId="{9566FAAF-C072-40BC-A07E-E62ECF1316EA}">
      <dgm:prSet custT="1"/>
      <dgm:spPr/>
      <dgm:t>
        <a:bodyPr/>
        <a:lstStyle/>
        <a:p>
          <a:pPr rtl="0"/>
          <a:r>
            <a:rPr lang="en-US" sz="2000" b="1" dirty="0" smtClean="0"/>
            <a:t>When clothes are taken out of a dryer, they crackle and stick together. </a:t>
          </a:r>
          <a:endParaRPr lang="en-US" sz="2000" b="1" dirty="0"/>
        </a:p>
      </dgm:t>
    </dgm:pt>
    <dgm:pt modelId="{1595D207-D4F5-4729-8ECC-D026776C32BC}" type="parTrans" cxnId="{756ABF34-BE28-45CE-866A-B687863AD5C8}">
      <dgm:prSet/>
      <dgm:spPr/>
      <dgm:t>
        <a:bodyPr/>
        <a:lstStyle/>
        <a:p>
          <a:endParaRPr lang="en-US"/>
        </a:p>
      </dgm:t>
    </dgm:pt>
    <dgm:pt modelId="{1EA5CAE2-F59C-427A-8001-9B37057EBA58}" type="sibTrans" cxnId="{756ABF34-BE28-45CE-866A-B687863AD5C8}">
      <dgm:prSet/>
      <dgm:spPr/>
      <dgm:t>
        <a:bodyPr/>
        <a:lstStyle/>
        <a:p>
          <a:endParaRPr lang="en-US"/>
        </a:p>
      </dgm:t>
    </dgm:pt>
    <dgm:pt modelId="{7D66120C-055D-4377-A49A-872B2750F025}">
      <dgm:prSet custT="1"/>
      <dgm:spPr/>
      <dgm:t>
        <a:bodyPr/>
        <a:lstStyle/>
        <a:p>
          <a:pPr rtl="0"/>
          <a:r>
            <a:rPr lang="en-US" sz="2000" b="1" dirty="0" smtClean="0"/>
            <a:t>The rubbing of the clothes against each other in the dryer causes static electricity. </a:t>
          </a:r>
          <a:endParaRPr lang="en-US" sz="2000" b="1" dirty="0"/>
        </a:p>
      </dgm:t>
    </dgm:pt>
    <dgm:pt modelId="{FB599FC7-8229-4B27-9D3B-E07DBD1616E0}" type="parTrans" cxnId="{E5E75054-2DFC-4B12-B1B1-5B1E2D4A5F6B}">
      <dgm:prSet/>
      <dgm:spPr/>
      <dgm:t>
        <a:bodyPr/>
        <a:lstStyle/>
        <a:p>
          <a:endParaRPr lang="en-US"/>
        </a:p>
      </dgm:t>
    </dgm:pt>
    <dgm:pt modelId="{43996710-3A11-4C03-8D5A-639E823B312B}" type="sibTrans" cxnId="{E5E75054-2DFC-4B12-B1B1-5B1E2D4A5F6B}">
      <dgm:prSet/>
      <dgm:spPr/>
      <dgm:t>
        <a:bodyPr/>
        <a:lstStyle/>
        <a:p>
          <a:endParaRPr lang="en-US"/>
        </a:p>
      </dgm:t>
    </dgm:pt>
    <dgm:pt modelId="{431290E5-DC74-4CBC-80CA-6B33F9D03E54}">
      <dgm:prSet/>
      <dgm:spPr/>
      <dgm:t>
        <a:bodyPr/>
        <a:lstStyle/>
        <a:p>
          <a:pPr rtl="0"/>
          <a:endParaRPr lang="en-US" dirty="0"/>
        </a:p>
      </dgm:t>
    </dgm:pt>
    <dgm:pt modelId="{BF6F49BD-9D02-48C1-BD3F-1A0954436D60}" type="parTrans" cxnId="{8DB9BE07-CAAB-403D-A148-C20173D63BDD}">
      <dgm:prSet/>
      <dgm:spPr/>
      <dgm:t>
        <a:bodyPr/>
        <a:lstStyle/>
        <a:p>
          <a:endParaRPr lang="en-US"/>
        </a:p>
      </dgm:t>
    </dgm:pt>
    <dgm:pt modelId="{4E9677F4-6DAB-466F-BB08-25D2F8A34720}" type="sibTrans" cxnId="{8DB9BE07-CAAB-403D-A148-C20173D63BDD}">
      <dgm:prSet/>
      <dgm:spPr/>
      <dgm:t>
        <a:bodyPr/>
        <a:lstStyle/>
        <a:p>
          <a:endParaRPr lang="en-US"/>
        </a:p>
      </dgm:t>
    </dgm:pt>
    <dgm:pt modelId="{209228A1-528D-4EF1-B0FC-5361489A9D68}" type="pres">
      <dgm:prSet presAssocID="{50B5D794-C8D9-4B47-B371-A30E86A87B4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B5BAB2-A502-459A-9BD0-48625773FDA2}" type="pres">
      <dgm:prSet presAssocID="{3BAA398A-7CC2-4D9F-8037-C4DD408B574F}" presName="dummy" presStyleCnt="0"/>
      <dgm:spPr/>
    </dgm:pt>
    <dgm:pt modelId="{18BF0420-C389-46DF-B484-9DB40B9FB94F}" type="pres">
      <dgm:prSet presAssocID="{3BAA398A-7CC2-4D9F-8037-C4DD408B574F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4205AA-4676-43A6-A65B-8518EE0D70C3}" type="pres">
      <dgm:prSet presAssocID="{08366491-1FBD-485B-8E78-5CFC79195EFB}" presName="sibTrans" presStyleLbl="node1" presStyleIdx="0" presStyleCnt="4"/>
      <dgm:spPr/>
      <dgm:t>
        <a:bodyPr/>
        <a:lstStyle/>
        <a:p>
          <a:endParaRPr lang="en-US"/>
        </a:p>
      </dgm:t>
    </dgm:pt>
    <dgm:pt modelId="{1F71737C-22E0-40C4-8ED5-59C5FD00D363}" type="pres">
      <dgm:prSet presAssocID="{9566FAAF-C072-40BC-A07E-E62ECF1316EA}" presName="dummy" presStyleCnt="0"/>
      <dgm:spPr/>
    </dgm:pt>
    <dgm:pt modelId="{7784356F-E6FE-4D51-8CE2-CF655047F1CC}" type="pres">
      <dgm:prSet presAssocID="{9566FAAF-C072-40BC-A07E-E62ECF1316EA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EECA1-6567-4A93-BE78-7A5BBE02BFF4}" type="pres">
      <dgm:prSet presAssocID="{1EA5CAE2-F59C-427A-8001-9B37057EBA58}" presName="sibTrans" presStyleLbl="node1" presStyleIdx="1" presStyleCnt="4"/>
      <dgm:spPr/>
      <dgm:t>
        <a:bodyPr/>
        <a:lstStyle/>
        <a:p>
          <a:endParaRPr lang="en-US"/>
        </a:p>
      </dgm:t>
    </dgm:pt>
    <dgm:pt modelId="{D7A39D14-7F81-43C1-BD89-9186971B801D}" type="pres">
      <dgm:prSet presAssocID="{7D66120C-055D-4377-A49A-872B2750F025}" presName="dummy" presStyleCnt="0"/>
      <dgm:spPr/>
    </dgm:pt>
    <dgm:pt modelId="{501AC089-40D0-408B-8633-A5BB048E54F5}" type="pres">
      <dgm:prSet presAssocID="{7D66120C-055D-4377-A49A-872B2750F025}" presName="node" presStyleLbl="revTx" presStyleIdx="2" presStyleCnt="4" custScaleY="1574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7B05CC-7EE9-4BE4-9E6E-43B74061BDA9}" type="pres">
      <dgm:prSet presAssocID="{43996710-3A11-4C03-8D5A-639E823B312B}" presName="sibTrans" presStyleLbl="node1" presStyleIdx="2" presStyleCnt="4" custLinFactNeighborX="1147" custLinFactNeighborY="-15191"/>
      <dgm:spPr/>
      <dgm:t>
        <a:bodyPr/>
        <a:lstStyle/>
        <a:p>
          <a:endParaRPr lang="en-US"/>
        </a:p>
      </dgm:t>
    </dgm:pt>
    <dgm:pt modelId="{34B33DF2-1AA1-47F6-A18A-94B2A3DD6A86}" type="pres">
      <dgm:prSet presAssocID="{431290E5-DC74-4CBC-80CA-6B33F9D03E54}" presName="dummy" presStyleCnt="0"/>
      <dgm:spPr/>
    </dgm:pt>
    <dgm:pt modelId="{09AA06AF-88F0-4313-A3EA-22CC81A67B2A}" type="pres">
      <dgm:prSet presAssocID="{431290E5-DC74-4CBC-80CA-6B33F9D03E54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98296A-31B3-4420-84F8-48DA12851642}" type="pres">
      <dgm:prSet presAssocID="{4E9677F4-6DAB-466F-BB08-25D2F8A34720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E5E75054-2DFC-4B12-B1B1-5B1E2D4A5F6B}" srcId="{50B5D794-C8D9-4B47-B371-A30E86A87B4D}" destId="{7D66120C-055D-4377-A49A-872B2750F025}" srcOrd="2" destOrd="0" parTransId="{FB599FC7-8229-4B27-9D3B-E07DBD1616E0}" sibTransId="{43996710-3A11-4C03-8D5A-639E823B312B}"/>
    <dgm:cxn modelId="{5BCDE6CA-B3DD-4B6F-AB37-DD1019D94723}" srcId="{50B5D794-C8D9-4B47-B371-A30E86A87B4D}" destId="{3BAA398A-7CC2-4D9F-8037-C4DD408B574F}" srcOrd="0" destOrd="0" parTransId="{45DAB554-CE84-417C-AAB1-F9AFF79728AA}" sibTransId="{08366491-1FBD-485B-8E78-5CFC79195EFB}"/>
    <dgm:cxn modelId="{8DB9BE07-CAAB-403D-A148-C20173D63BDD}" srcId="{50B5D794-C8D9-4B47-B371-A30E86A87B4D}" destId="{431290E5-DC74-4CBC-80CA-6B33F9D03E54}" srcOrd="3" destOrd="0" parTransId="{BF6F49BD-9D02-48C1-BD3F-1A0954436D60}" sibTransId="{4E9677F4-6DAB-466F-BB08-25D2F8A34720}"/>
    <dgm:cxn modelId="{8D73FF1E-3112-4E61-BFA6-609D921B9C1B}" type="presOf" srcId="{3BAA398A-7CC2-4D9F-8037-C4DD408B574F}" destId="{18BF0420-C389-46DF-B484-9DB40B9FB94F}" srcOrd="0" destOrd="0" presId="urn:microsoft.com/office/officeart/2005/8/layout/cycle1"/>
    <dgm:cxn modelId="{76907712-D91D-46FE-B5AA-330C5A6DF878}" type="presOf" srcId="{9566FAAF-C072-40BC-A07E-E62ECF1316EA}" destId="{7784356F-E6FE-4D51-8CE2-CF655047F1CC}" srcOrd="0" destOrd="0" presId="urn:microsoft.com/office/officeart/2005/8/layout/cycle1"/>
    <dgm:cxn modelId="{67F8FF64-89B6-4417-91D9-341EC1605A84}" type="presOf" srcId="{50B5D794-C8D9-4B47-B371-A30E86A87B4D}" destId="{209228A1-528D-4EF1-B0FC-5361489A9D68}" srcOrd="0" destOrd="0" presId="urn:microsoft.com/office/officeart/2005/8/layout/cycle1"/>
    <dgm:cxn modelId="{C9F2E279-48DE-46ED-A20A-9EA6A3B2DDAC}" type="presOf" srcId="{08366491-1FBD-485B-8E78-5CFC79195EFB}" destId="{BF4205AA-4676-43A6-A65B-8518EE0D70C3}" srcOrd="0" destOrd="0" presId="urn:microsoft.com/office/officeart/2005/8/layout/cycle1"/>
    <dgm:cxn modelId="{756ABF34-BE28-45CE-866A-B687863AD5C8}" srcId="{50B5D794-C8D9-4B47-B371-A30E86A87B4D}" destId="{9566FAAF-C072-40BC-A07E-E62ECF1316EA}" srcOrd="1" destOrd="0" parTransId="{1595D207-D4F5-4729-8ECC-D026776C32BC}" sibTransId="{1EA5CAE2-F59C-427A-8001-9B37057EBA58}"/>
    <dgm:cxn modelId="{629FB15B-AF11-46F1-9A65-885C841DD8FA}" type="presOf" srcId="{43996710-3A11-4C03-8D5A-639E823B312B}" destId="{827B05CC-7EE9-4BE4-9E6E-43B74061BDA9}" srcOrd="0" destOrd="0" presId="urn:microsoft.com/office/officeart/2005/8/layout/cycle1"/>
    <dgm:cxn modelId="{5B26C75B-34B0-481E-85E9-1BD9861CEE23}" type="presOf" srcId="{431290E5-DC74-4CBC-80CA-6B33F9D03E54}" destId="{09AA06AF-88F0-4313-A3EA-22CC81A67B2A}" srcOrd="0" destOrd="0" presId="urn:microsoft.com/office/officeart/2005/8/layout/cycle1"/>
    <dgm:cxn modelId="{755E8CE5-AE95-429C-B8CA-A91F62D234AE}" type="presOf" srcId="{7D66120C-055D-4377-A49A-872B2750F025}" destId="{501AC089-40D0-408B-8633-A5BB048E54F5}" srcOrd="0" destOrd="0" presId="urn:microsoft.com/office/officeart/2005/8/layout/cycle1"/>
    <dgm:cxn modelId="{68FCC959-1BFC-484A-B1F3-5B3B2500881B}" type="presOf" srcId="{1EA5CAE2-F59C-427A-8001-9B37057EBA58}" destId="{C54EECA1-6567-4A93-BE78-7A5BBE02BFF4}" srcOrd="0" destOrd="0" presId="urn:microsoft.com/office/officeart/2005/8/layout/cycle1"/>
    <dgm:cxn modelId="{FDBCB6AC-9F92-4BEB-A90E-F6617BA4AD58}" type="presOf" srcId="{4E9677F4-6DAB-466F-BB08-25D2F8A34720}" destId="{2E98296A-31B3-4420-84F8-48DA12851642}" srcOrd="0" destOrd="0" presId="urn:microsoft.com/office/officeart/2005/8/layout/cycle1"/>
    <dgm:cxn modelId="{21897D45-66A4-46F7-A1DF-A8C0D0120FD1}" type="presParOf" srcId="{209228A1-528D-4EF1-B0FC-5361489A9D68}" destId="{38B5BAB2-A502-459A-9BD0-48625773FDA2}" srcOrd="0" destOrd="0" presId="urn:microsoft.com/office/officeart/2005/8/layout/cycle1"/>
    <dgm:cxn modelId="{D26A19AF-1BCE-4553-864F-016EB468BD93}" type="presParOf" srcId="{209228A1-528D-4EF1-B0FC-5361489A9D68}" destId="{18BF0420-C389-46DF-B484-9DB40B9FB94F}" srcOrd="1" destOrd="0" presId="urn:microsoft.com/office/officeart/2005/8/layout/cycle1"/>
    <dgm:cxn modelId="{987E1C84-F8AC-4564-96A4-8C315FDB0EA0}" type="presParOf" srcId="{209228A1-528D-4EF1-B0FC-5361489A9D68}" destId="{BF4205AA-4676-43A6-A65B-8518EE0D70C3}" srcOrd="2" destOrd="0" presId="urn:microsoft.com/office/officeart/2005/8/layout/cycle1"/>
    <dgm:cxn modelId="{0B1B38E0-539A-4340-AD2E-A9B20D6DD207}" type="presParOf" srcId="{209228A1-528D-4EF1-B0FC-5361489A9D68}" destId="{1F71737C-22E0-40C4-8ED5-59C5FD00D363}" srcOrd="3" destOrd="0" presId="urn:microsoft.com/office/officeart/2005/8/layout/cycle1"/>
    <dgm:cxn modelId="{14B4EAF9-9B22-40B3-8C96-E6495B3368FF}" type="presParOf" srcId="{209228A1-528D-4EF1-B0FC-5361489A9D68}" destId="{7784356F-E6FE-4D51-8CE2-CF655047F1CC}" srcOrd="4" destOrd="0" presId="urn:microsoft.com/office/officeart/2005/8/layout/cycle1"/>
    <dgm:cxn modelId="{3A40429D-D596-4B7E-AF24-C6A52AC9BCFC}" type="presParOf" srcId="{209228A1-528D-4EF1-B0FC-5361489A9D68}" destId="{C54EECA1-6567-4A93-BE78-7A5BBE02BFF4}" srcOrd="5" destOrd="0" presId="urn:microsoft.com/office/officeart/2005/8/layout/cycle1"/>
    <dgm:cxn modelId="{44D81619-2D5E-4DD0-8A86-328028F4FC19}" type="presParOf" srcId="{209228A1-528D-4EF1-B0FC-5361489A9D68}" destId="{D7A39D14-7F81-43C1-BD89-9186971B801D}" srcOrd="6" destOrd="0" presId="urn:microsoft.com/office/officeart/2005/8/layout/cycle1"/>
    <dgm:cxn modelId="{AD942C4E-991A-4A53-B795-1980C279D4EA}" type="presParOf" srcId="{209228A1-528D-4EF1-B0FC-5361489A9D68}" destId="{501AC089-40D0-408B-8633-A5BB048E54F5}" srcOrd="7" destOrd="0" presId="urn:microsoft.com/office/officeart/2005/8/layout/cycle1"/>
    <dgm:cxn modelId="{7C805C5A-E039-4DEE-B168-D9536FC3103D}" type="presParOf" srcId="{209228A1-528D-4EF1-B0FC-5361489A9D68}" destId="{827B05CC-7EE9-4BE4-9E6E-43B74061BDA9}" srcOrd="8" destOrd="0" presId="urn:microsoft.com/office/officeart/2005/8/layout/cycle1"/>
    <dgm:cxn modelId="{5F2179F1-9A1C-4DF4-B43A-4D1B2D8E3DB2}" type="presParOf" srcId="{209228A1-528D-4EF1-B0FC-5361489A9D68}" destId="{34B33DF2-1AA1-47F6-A18A-94B2A3DD6A86}" srcOrd="9" destOrd="0" presId="urn:microsoft.com/office/officeart/2005/8/layout/cycle1"/>
    <dgm:cxn modelId="{AA6464F4-1E55-4B23-87D2-0307215FA1BF}" type="presParOf" srcId="{209228A1-528D-4EF1-B0FC-5361489A9D68}" destId="{09AA06AF-88F0-4313-A3EA-22CC81A67B2A}" srcOrd="10" destOrd="0" presId="urn:microsoft.com/office/officeart/2005/8/layout/cycle1"/>
    <dgm:cxn modelId="{42C24A8F-2C11-4A89-BEF5-5BBA072A3B3F}" type="presParOf" srcId="{209228A1-528D-4EF1-B0FC-5361489A9D68}" destId="{2E98296A-31B3-4420-84F8-48DA12851642}" srcOrd="11" destOrd="0" presId="urn:microsoft.com/office/officeart/2005/8/layout/cycle1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F0420-C389-46DF-B484-9DB40B9FB94F}">
      <dsp:nvSpPr>
        <dsp:cNvPr id="0" name=""/>
        <dsp:cNvSpPr/>
      </dsp:nvSpPr>
      <dsp:spPr>
        <a:xfrm>
          <a:off x="4903494" y="-81261"/>
          <a:ext cx="1603325" cy="1603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The buildup of charges in one place is called static electricity. </a:t>
          </a:r>
          <a:endParaRPr lang="en-US" sz="2000" b="1" kern="1200" dirty="0"/>
        </a:p>
      </dsp:txBody>
      <dsp:txXfrm>
        <a:off x="4903494" y="-81261"/>
        <a:ext cx="1603325" cy="1603325"/>
      </dsp:txXfrm>
    </dsp:sp>
    <dsp:sp modelId="{BF4205AA-4676-43A6-A65B-8518EE0D70C3}">
      <dsp:nvSpPr>
        <dsp:cNvPr id="0" name=""/>
        <dsp:cNvSpPr/>
      </dsp:nvSpPr>
      <dsp:spPr>
        <a:xfrm>
          <a:off x="2078882" y="-182359"/>
          <a:ext cx="4529035" cy="4529035"/>
        </a:xfrm>
        <a:prstGeom prst="circularArrow">
          <a:avLst>
            <a:gd name="adj1" fmla="val 6903"/>
            <a:gd name="adj2" fmla="val 465443"/>
            <a:gd name="adj3" fmla="val 549034"/>
            <a:gd name="adj4" fmla="val 20585523"/>
            <a:gd name="adj5" fmla="val 80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4356F-E6FE-4D51-8CE2-CF655047F1CC}">
      <dsp:nvSpPr>
        <dsp:cNvPr id="0" name=""/>
        <dsp:cNvSpPr/>
      </dsp:nvSpPr>
      <dsp:spPr>
        <a:xfrm>
          <a:off x="4903494" y="2642252"/>
          <a:ext cx="1603325" cy="1603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When clothes are taken out of a dryer, they crackle and stick together. </a:t>
          </a:r>
          <a:endParaRPr lang="en-US" sz="2000" b="1" kern="1200" dirty="0"/>
        </a:p>
      </dsp:txBody>
      <dsp:txXfrm>
        <a:off x="4903494" y="2642252"/>
        <a:ext cx="1603325" cy="1603325"/>
      </dsp:txXfrm>
    </dsp:sp>
    <dsp:sp modelId="{C54EECA1-6567-4A93-BE78-7A5BBE02BFF4}">
      <dsp:nvSpPr>
        <dsp:cNvPr id="0" name=""/>
        <dsp:cNvSpPr/>
      </dsp:nvSpPr>
      <dsp:spPr>
        <a:xfrm>
          <a:off x="2078882" y="-182359"/>
          <a:ext cx="4529035" cy="4529035"/>
        </a:xfrm>
        <a:prstGeom prst="circularArrow">
          <a:avLst>
            <a:gd name="adj1" fmla="val 6903"/>
            <a:gd name="adj2" fmla="val 465443"/>
            <a:gd name="adj3" fmla="val 5949034"/>
            <a:gd name="adj4" fmla="val 4385523"/>
            <a:gd name="adj5" fmla="val 80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1AC089-40D0-408B-8633-A5BB048E54F5}">
      <dsp:nvSpPr>
        <dsp:cNvPr id="0" name=""/>
        <dsp:cNvSpPr/>
      </dsp:nvSpPr>
      <dsp:spPr>
        <a:xfrm>
          <a:off x="2179980" y="2181512"/>
          <a:ext cx="1603325" cy="2524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The rubbing of the clothes against each other in the dryer causes static electricity. </a:t>
          </a:r>
          <a:endParaRPr lang="en-US" sz="2000" b="1" kern="1200" dirty="0"/>
        </a:p>
      </dsp:txBody>
      <dsp:txXfrm>
        <a:off x="2179980" y="2181512"/>
        <a:ext cx="1603325" cy="2524804"/>
      </dsp:txXfrm>
    </dsp:sp>
    <dsp:sp modelId="{827B05CC-7EE9-4BE4-9E6E-43B74061BDA9}">
      <dsp:nvSpPr>
        <dsp:cNvPr id="0" name=""/>
        <dsp:cNvSpPr/>
      </dsp:nvSpPr>
      <dsp:spPr>
        <a:xfrm>
          <a:off x="2130830" y="-870365"/>
          <a:ext cx="4529035" cy="4529035"/>
        </a:xfrm>
        <a:prstGeom prst="circularArrow">
          <a:avLst>
            <a:gd name="adj1" fmla="val 6903"/>
            <a:gd name="adj2" fmla="val 465443"/>
            <a:gd name="adj3" fmla="val 11349034"/>
            <a:gd name="adj4" fmla="val 10622565"/>
            <a:gd name="adj5" fmla="val 80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AA06AF-88F0-4313-A3EA-22CC81A67B2A}">
      <dsp:nvSpPr>
        <dsp:cNvPr id="0" name=""/>
        <dsp:cNvSpPr/>
      </dsp:nvSpPr>
      <dsp:spPr>
        <a:xfrm>
          <a:off x="2179980" y="-81261"/>
          <a:ext cx="1603325" cy="1603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179980" y="-81261"/>
        <a:ext cx="1603325" cy="1603325"/>
      </dsp:txXfrm>
    </dsp:sp>
    <dsp:sp modelId="{2E98296A-31B3-4420-84F8-48DA12851642}">
      <dsp:nvSpPr>
        <dsp:cNvPr id="0" name=""/>
        <dsp:cNvSpPr/>
      </dsp:nvSpPr>
      <dsp:spPr>
        <a:xfrm>
          <a:off x="2078882" y="-182359"/>
          <a:ext cx="4529035" cy="4529035"/>
        </a:xfrm>
        <a:prstGeom prst="circularArrow">
          <a:avLst>
            <a:gd name="adj1" fmla="val 6903"/>
            <a:gd name="adj2" fmla="val 465443"/>
            <a:gd name="adj3" fmla="val 16749034"/>
            <a:gd name="adj4" fmla="val 15185523"/>
            <a:gd name="adj5" fmla="val 805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6ED33-9D5F-49D0-8F62-0FE7667028AC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2360E-E34D-429A-8275-F495BF8E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88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2360E-E34D-429A-8275-F495BF8EF92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16AC-B6C5-444E-BBAC-68CF774417B8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0B696B-1DB0-4C7F-8C5D-54D8CFAE1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16AC-B6C5-444E-BBAC-68CF774417B8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696B-1DB0-4C7F-8C5D-54D8CFAE1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16AC-B6C5-444E-BBAC-68CF774417B8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696B-1DB0-4C7F-8C5D-54D8CFAE1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16AC-B6C5-444E-BBAC-68CF774417B8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0B696B-1DB0-4C7F-8C5D-54D8CFAE1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16AC-B6C5-444E-BBAC-68CF774417B8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696B-1DB0-4C7F-8C5D-54D8CFAE1C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16AC-B6C5-444E-BBAC-68CF774417B8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696B-1DB0-4C7F-8C5D-54D8CFAE1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16AC-B6C5-444E-BBAC-68CF774417B8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C0B696B-1DB0-4C7F-8C5D-54D8CFAE1C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16AC-B6C5-444E-BBAC-68CF774417B8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696B-1DB0-4C7F-8C5D-54D8CFAE1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16AC-B6C5-444E-BBAC-68CF774417B8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696B-1DB0-4C7F-8C5D-54D8CFAE1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16AC-B6C5-444E-BBAC-68CF774417B8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696B-1DB0-4C7F-8C5D-54D8CFAE1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16AC-B6C5-444E-BBAC-68CF774417B8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696B-1DB0-4C7F-8C5D-54D8CFAE1C1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6916AC-B6C5-444E-BBAC-68CF774417B8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0B696B-1DB0-4C7F-8C5D-54D8CFAE1C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tudyjams.scholastic.com/studyjams/jams/science/energy-light-sound/electricity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://www.brainpop.com/technology/energytechnology/staticelectricity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youtube.com/watch?v=Z-77IzaXGcg&amp;feature=relate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Electricity and Magnetism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8458200" cy="1524000"/>
          </a:xfrm>
        </p:spPr>
        <p:txBody>
          <a:bodyPr>
            <a:normAutofit lnSpcReduction="10000"/>
          </a:bodyPr>
          <a:lstStyle/>
          <a:p>
            <a:r>
              <a:rPr lang="en-US" sz="4600" dirty="0" smtClean="0"/>
              <a:t>Chapter 4: </a:t>
            </a:r>
          </a:p>
          <a:p>
            <a:r>
              <a:rPr lang="en-US" dirty="0" smtClean="0"/>
              <a:t>Standards: S5P3 Students will investigate electricity, magnetism, and their relationships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2. Two charged objects attract each other. Which statement is true?</a:t>
            </a:r>
          </a:p>
          <a:p>
            <a:pPr marL="514350" indent="-514350">
              <a:buAutoNum type="alphaLcPeriod"/>
            </a:pPr>
            <a:r>
              <a:rPr lang="en-US" dirty="0" smtClean="0"/>
              <a:t>Neither is positive</a:t>
            </a:r>
          </a:p>
          <a:p>
            <a:pPr marL="514350" indent="-514350">
              <a:buAutoNum type="alphaLcPeriod"/>
            </a:pPr>
            <a:r>
              <a:rPr lang="en-US" dirty="0" smtClean="0"/>
              <a:t>Neither is negative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They have the same charge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They have opposite charges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Answer: D, they have opposite charges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page 185</a:t>
            </a:r>
          </a:p>
          <a:p>
            <a:r>
              <a:rPr lang="en-US" dirty="0" smtClean="0"/>
              <a:t>You are going to do the writing activity. </a:t>
            </a:r>
          </a:p>
          <a:p>
            <a:r>
              <a:rPr lang="en-US" dirty="0" smtClean="0"/>
              <a:t>Suppose you’re a balloon. Describe what happens to you as you gain a negative charge from a piece of wool. Write a narrative about this for a classmate.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0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1: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 smtClean="0"/>
              <a:t>is Static </a:t>
            </a:r>
            <a:r>
              <a:rPr lang="en-US" dirty="0" smtClean="0"/>
              <a:t>Electricity?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u="sng" dirty="0" smtClean="0"/>
              <a:t>Vocabulary </a:t>
            </a:r>
            <a:r>
              <a:rPr lang="en-US" b="1" u="sng" dirty="0" smtClean="0"/>
              <a:t>Preview </a:t>
            </a:r>
          </a:p>
          <a:p>
            <a:r>
              <a:rPr lang="en-US" dirty="0" smtClean="0"/>
              <a:t>Electric </a:t>
            </a:r>
            <a:r>
              <a:rPr lang="en-US" dirty="0" smtClean="0"/>
              <a:t>charge: basic property of the tiny particles that make up matter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Static </a:t>
            </a:r>
            <a:r>
              <a:rPr lang="en-US" dirty="0" smtClean="0"/>
              <a:t>Electricity: buildup of charges in one place</a:t>
            </a:r>
          </a:p>
          <a:p>
            <a:endParaRPr lang="en-US" dirty="0" smtClean="0"/>
          </a:p>
          <a:p>
            <a:r>
              <a:rPr lang="en-US" dirty="0" smtClean="0"/>
              <a:t>Electric </a:t>
            </a:r>
            <a:r>
              <a:rPr lang="en-US" dirty="0" smtClean="0"/>
              <a:t>Field: space in which the electric force acts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Kinds of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Energy is a word used to describe some kinds of energy. When you did the experiment with the balloons you produced one kind of electricity.</a:t>
            </a:r>
          </a:p>
          <a:p>
            <a:r>
              <a:rPr lang="en-US" dirty="0" smtClean="0"/>
              <a:t>Rubbing the two balloons together caused a change. They either pulled toward each other or pushed away from each other. </a:t>
            </a:r>
          </a:p>
          <a:p>
            <a:r>
              <a:rPr lang="en-US" dirty="0" smtClean="0"/>
              <a:t>These two results come from a single property of matter-electric change.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035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electric charge </a:t>
            </a:r>
            <a:r>
              <a:rPr lang="en-US" dirty="0" smtClean="0"/>
              <a:t>is a basic property of the tiny particles that make up matter.</a:t>
            </a:r>
          </a:p>
          <a:p>
            <a:r>
              <a:rPr lang="en-US" dirty="0" smtClean="0"/>
              <a:t>Electric charges  can be positive or negative.</a:t>
            </a:r>
          </a:p>
          <a:p>
            <a:r>
              <a:rPr lang="en-US" dirty="0" smtClean="0"/>
              <a:t>Positive and Negative charges cancel each other out. </a:t>
            </a:r>
          </a:p>
          <a:p>
            <a:r>
              <a:rPr lang="en-US" dirty="0" smtClean="0"/>
              <a:t>As a result, matter usually has a balance of two kinds of </a:t>
            </a:r>
            <a:r>
              <a:rPr lang="en-US" dirty="0" smtClean="0"/>
              <a:t>charge and this </a:t>
            </a:r>
            <a:r>
              <a:rPr lang="en-US" dirty="0" smtClean="0"/>
              <a:t>is called neutral.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and Negative Charges</a:t>
            </a:r>
            <a:endParaRPr lang="en-US" dirty="0"/>
          </a:p>
        </p:txBody>
      </p:sp>
      <p:pic>
        <p:nvPicPr>
          <p:cNvPr id="1028" name="Picture 4" descr="https://www-k6.thinkcentral.com/content/hsp/science/hspscience/ga/gr5/se_9780153734175_/content/unitB/chapter4/178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0"/>
            <a:ext cx="2781300" cy="3143250"/>
          </a:xfrm>
          <a:prstGeom prst="rect">
            <a:avLst/>
          </a:prstGeom>
          <a:noFill/>
        </p:spPr>
      </p:pic>
      <p:pic>
        <p:nvPicPr>
          <p:cNvPr id="1030" name="Picture 6" descr="https://www-k6.thinkcentral.com/content/hsp/science/hspscience/ga/gr5/se_9780153734175_/content/unitB/chapter4/178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3276600"/>
            <a:ext cx="3009900" cy="320992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" y="17526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positive charge is labeled + . A negative charge is labeled -. When an object has more +s than -s, it has a + electric charge. When it has more -s than +s, it has a - electric charge.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Positive and Negative Charges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object has more particles with a negative charge than particles with a positive charge, it is negatively charged. </a:t>
            </a:r>
          </a:p>
          <a:p>
            <a:r>
              <a:rPr lang="en-US" dirty="0" smtClean="0"/>
              <a:t>Positive/Negative charges attract to one another. (pull toward each other)</a:t>
            </a:r>
            <a:endParaRPr lang="en-US" dirty="0"/>
          </a:p>
        </p:txBody>
      </p:sp>
      <p:pic>
        <p:nvPicPr>
          <p:cNvPr id="5" name="Picture 2" descr="http://www.iun.edu/~cpanhd/C101webnotes/composition/images/electroattre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343400"/>
            <a:ext cx="31242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Static Electricity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Electric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Both positive and negative charges have electric fields around them. </a:t>
            </a:r>
          </a:p>
          <a:p>
            <a:r>
              <a:rPr lang="en-US" sz="2400" dirty="0" smtClean="0"/>
              <a:t>An electric field is the space in which an electric force acts .</a:t>
            </a:r>
          </a:p>
          <a:p>
            <a:r>
              <a:rPr lang="en-US" sz="2400" dirty="0" smtClean="0"/>
              <a:t>The force gets weaken as you move further away from the charged object. </a:t>
            </a:r>
            <a:endParaRPr lang="en-US" sz="2400" dirty="0"/>
          </a:p>
        </p:txBody>
      </p:sp>
      <p:pic>
        <p:nvPicPr>
          <p:cNvPr id="11266" name="Picture 2" descr="https://www-k6.thinkcentral.com/content/hsp/science/hspscience/ga/gr5/se_9780153734175_/content/unitB/chapter4/182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33949"/>
            <a:ext cx="2857500" cy="1924051"/>
          </a:xfrm>
          <a:prstGeom prst="rect">
            <a:avLst/>
          </a:prstGeom>
          <a:noFill/>
        </p:spPr>
      </p:pic>
      <p:pic>
        <p:nvPicPr>
          <p:cNvPr id="11270" name="Picture 6" descr="https://www-k6.thinkcentral.com/content/hsp/science/hspscience/ga/gr5/se_9780153734175_/content/unitB/chapter4/182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4114800"/>
            <a:ext cx="2970447" cy="2743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19800" y="3581400"/>
            <a:ext cx="3124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balloon has a positive charge. The other one has a negative charge. Their electric fields form a closed pattern of lines. The balloons attract each other. Does the way the balloons react depend on which balloon is positive and which is negative?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How can a plastic ruler get a positive charge?</a:t>
            </a:r>
          </a:p>
          <a:p>
            <a:pPr marL="514350" indent="-514350">
              <a:buAutoNum type="alphaLcPeriod"/>
            </a:pPr>
            <a:r>
              <a:rPr lang="en-US" dirty="0" smtClean="0"/>
              <a:t>By gaining negative charges</a:t>
            </a:r>
          </a:p>
          <a:p>
            <a:pPr marL="514350" indent="-514350">
              <a:buAutoNum type="alphaLcPeriod"/>
            </a:pPr>
            <a:r>
              <a:rPr lang="en-US" dirty="0" smtClean="0"/>
              <a:t>By losing negative charges</a:t>
            </a:r>
          </a:p>
          <a:p>
            <a:pPr marL="514350" indent="-514350">
              <a:buAutoNum type="alphaLcPeriod"/>
            </a:pPr>
            <a:r>
              <a:rPr lang="en-US" dirty="0" smtClean="0"/>
              <a:t>By gaining positive charges</a:t>
            </a:r>
          </a:p>
          <a:p>
            <a:pPr marL="514350" indent="-514350">
              <a:buAutoNum type="alphaLcPeriod"/>
            </a:pPr>
            <a:r>
              <a:rPr lang="en-US" dirty="0" smtClean="0"/>
              <a:t>By losing positive charges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Answer: B, by losing negative charges</a:t>
            </a:r>
            <a:endParaRPr lang="en-US" dirty="0"/>
          </a:p>
        </p:txBody>
      </p:sp>
      <p:pic>
        <p:nvPicPr>
          <p:cNvPr id="23554" name="Picture 2" descr="https://www-k6.thinkcentral.com/content/hsp/science/hspscience/ga/gr5/se_9780153734175_/content/unitB/chapter4/184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590800"/>
            <a:ext cx="2286000" cy="253813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4207</TotalTime>
  <Words>521</Words>
  <Application>Microsoft Office PowerPoint</Application>
  <PresentationFormat>On-screen Show (4:3)</PresentationFormat>
  <Paragraphs>53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Electricity and Magnetism</vt:lpstr>
      <vt:lpstr>Lesson 1:  What is Static Electricity?</vt:lpstr>
      <vt:lpstr>Two Kinds of charge</vt:lpstr>
      <vt:lpstr>Electric Charge</vt:lpstr>
      <vt:lpstr>Positive and Negative Charges</vt:lpstr>
      <vt:lpstr>Positive and Negative Charges</vt:lpstr>
      <vt:lpstr>Static Electricity</vt:lpstr>
      <vt:lpstr>Electric Field</vt:lpstr>
      <vt:lpstr>Wrap-up Questions</vt:lpstr>
      <vt:lpstr>PowerPoint Presentation</vt:lpstr>
      <vt:lpstr>Writing activity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and Magnetism</dc:title>
  <dc:creator>morank</dc:creator>
  <cp:lastModifiedBy>Windows User</cp:lastModifiedBy>
  <cp:revision>6</cp:revision>
  <dcterms:created xsi:type="dcterms:W3CDTF">2011-04-18T16:17:55Z</dcterms:created>
  <dcterms:modified xsi:type="dcterms:W3CDTF">2014-04-13T17:41:38Z</dcterms:modified>
</cp:coreProperties>
</file>