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71" r:id="rId10"/>
    <p:sldId id="263" r:id="rId11"/>
    <p:sldId id="264" r:id="rId12"/>
    <p:sldId id="272" r:id="rId13"/>
    <p:sldId id="265" r:id="rId14"/>
    <p:sldId id="266" r:id="rId15"/>
    <p:sldId id="267" r:id="rId16"/>
    <p:sldId id="273" r:id="rId17"/>
    <p:sldId id="268" r:id="rId18"/>
    <p:sldId id="274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74DFF6-7F47-40D3-8C2B-366FBEB24545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32F89E-5D75-4473-B67A-7488A51C1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of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8 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72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for Equal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and African Americans could not vote in many states</a:t>
            </a:r>
          </a:p>
          <a:p>
            <a:r>
              <a:rPr lang="en-US" dirty="0" smtClean="0"/>
              <a:t>They still faced discrimination in getting jobs and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16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Rights for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first called for the right to vote before the Civil War</a:t>
            </a:r>
          </a:p>
          <a:p>
            <a:r>
              <a:rPr lang="en-US" dirty="0" smtClean="0"/>
              <a:t>In 1878, Congress voted against such an amendment</a:t>
            </a:r>
          </a:p>
          <a:p>
            <a:r>
              <a:rPr lang="en-US" dirty="0" smtClean="0"/>
              <a:t>Carrie Chapman Catt and other women’s suffrage leaders gave speeches and wrote letters to lawmakers</a:t>
            </a:r>
          </a:p>
          <a:p>
            <a:r>
              <a:rPr lang="en-US" dirty="0" smtClean="0"/>
              <a:t>Thousands of women protested in New York, Chicago, and Washington, D.C.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78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3371850" cy="488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14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Rights for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19</a:t>
            </a:r>
            <a:r>
              <a:rPr lang="en-US" baseline="30000" dirty="0" smtClean="0"/>
              <a:t>th</a:t>
            </a:r>
            <a:r>
              <a:rPr lang="en-US" dirty="0" smtClean="0"/>
              <a:t> amendment guaranteed women the right to vote</a:t>
            </a:r>
          </a:p>
          <a:p>
            <a:r>
              <a:rPr lang="en-US" dirty="0" smtClean="0"/>
              <a:t>In 1920, ¾ of the states approved the amendment and it became a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49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for Racial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African Americans, Mexican Americans, American Indians, and Asian Americans faced prejudice</a:t>
            </a:r>
          </a:p>
          <a:p>
            <a:r>
              <a:rPr lang="en-US" dirty="0" smtClean="0"/>
              <a:t>Some states had laws that kept them from voting or that forced their children to go to separate schools</a:t>
            </a:r>
          </a:p>
          <a:p>
            <a:r>
              <a:rPr lang="en-US" dirty="0" smtClean="0"/>
              <a:t>The National Association for the Advancement of Colored People (NAACP) was founded in 1909 to work for equality for African Americans (called “colored people” at the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59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for Racial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NAACP’s leaders was W.E.B. Du Bois.</a:t>
            </a:r>
          </a:p>
          <a:p>
            <a:r>
              <a:rPr lang="en-US" dirty="0" smtClean="0"/>
              <a:t>Writer and professor</a:t>
            </a:r>
          </a:p>
          <a:p>
            <a:r>
              <a:rPr lang="en-US" dirty="0" smtClean="0"/>
              <a:t>His writing persuaded many Americans that change was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30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4343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32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for Racial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Booker T. Washington was another African American leader</a:t>
            </a:r>
          </a:p>
          <a:p>
            <a:r>
              <a:rPr lang="en-US" dirty="0" smtClean="0"/>
              <a:t>He started a school to educate and give job training to southern African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74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071813" cy="435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37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for Racial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Around 1910, a growing number of African Americans left the south for jobs in northern cities</a:t>
            </a:r>
          </a:p>
          <a:p>
            <a:r>
              <a:rPr lang="en-US" dirty="0" smtClean="0"/>
              <a:t>The Ku Klux Klan grew larger and the violence increased making life more difficult for southern African Americans</a:t>
            </a:r>
          </a:p>
          <a:p>
            <a:r>
              <a:rPr lang="en-US" dirty="0" smtClean="0"/>
              <a:t>About 1.5 million African Americans moved north to work </a:t>
            </a:r>
          </a:p>
          <a:p>
            <a:r>
              <a:rPr lang="en-US" dirty="0" smtClean="0"/>
              <a:t>This move was known as the Great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27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Jobs in factories were not always safe</a:t>
            </a:r>
          </a:p>
          <a:p>
            <a:r>
              <a:rPr lang="en-US" dirty="0" smtClean="0"/>
              <a:t>People could slip on dirty floors</a:t>
            </a:r>
          </a:p>
          <a:p>
            <a:r>
              <a:rPr lang="en-US" dirty="0" smtClean="0"/>
              <a:t>Machines were unsafe</a:t>
            </a:r>
          </a:p>
          <a:p>
            <a:r>
              <a:rPr lang="en-US" dirty="0" smtClean="0"/>
              <a:t>Factories dumped dirt and poisons into city water</a:t>
            </a:r>
          </a:p>
          <a:p>
            <a:r>
              <a:rPr lang="en-US" dirty="0" smtClean="0"/>
              <a:t>Smokestacks blew soot and smoke into city air</a:t>
            </a:r>
          </a:p>
          <a:p>
            <a:r>
              <a:rPr lang="en-US" dirty="0" smtClean="0"/>
              <a:t>People got sick from the dirty water and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16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Progressives wanted to make cities and factories cleaner and safer.</a:t>
            </a:r>
          </a:p>
          <a:p>
            <a:r>
              <a:rPr lang="en-US" dirty="0" smtClean="0"/>
              <a:t>Progressives were reformers.</a:t>
            </a:r>
          </a:p>
          <a:p>
            <a:r>
              <a:rPr lang="en-US" dirty="0" smtClean="0"/>
              <a:t>They thought government should make laws to protect workers, consumers, and citizens’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Progressives wrote about accidents and took pictures of children working in unsafe places</a:t>
            </a:r>
          </a:p>
          <a:p>
            <a:r>
              <a:rPr lang="en-US" dirty="0" smtClean="0"/>
              <a:t>Convinced state lawmakers to protect workers and keep children from working</a:t>
            </a:r>
          </a:p>
          <a:p>
            <a:r>
              <a:rPr lang="en-US" dirty="0" smtClean="0"/>
              <a:t>Progressives who wrote about the need for change were called muckrakers.</a:t>
            </a:r>
          </a:p>
          <a:p>
            <a:r>
              <a:rPr lang="en-US" dirty="0" smtClean="0"/>
              <a:t>Muckraker is someone who “rakes up,” or points out, unpleasant truths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04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Upton Sinclair wrote a book called </a:t>
            </a:r>
            <a:r>
              <a:rPr lang="en-US" i="1" dirty="0" smtClean="0"/>
              <a:t>The Jungle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book wrote about unsafe and dirty conditions in meatpacking plants.</a:t>
            </a:r>
          </a:p>
          <a:p>
            <a:r>
              <a:rPr lang="en-US" dirty="0" smtClean="0"/>
              <a:t>It told about the use of chemicals to cover the taste of rotten meat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3662363" cy="423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46004"/>
            <a:ext cx="2690812" cy="413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47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Theodore Roosevelt worked with congress to pass two laws in 1906 to make food safer</a:t>
            </a:r>
          </a:p>
          <a:p>
            <a:r>
              <a:rPr lang="en-US" dirty="0" smtClean="0"/>
              <a:t>The Pure Food and Drug Act</a:t>
            </a:r>
          </a:p>
          <a:p>
            <a:r>
              <a:rPr lang="en-US" dirty="0" smtClean="0"/>
              <a:t>The Meat Inspection Act</a:t>
            </a:r>
          </a:p>
          <a:p>
            <a:r>
              <a:rPr lang="en-US" dirty="0" smtClean="0"/>
              <a:t>Stated that medicine and foods had to be made without harmful chemicals and the factories they were made in had to be clean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3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 also wanted to preserve wilderness areas</a:t>
            </a:r>
          </a:p>
          <a:p>
            <a:r>
              <a:rPr lang="en-US" dirty="0" smtClean="0"/>
              <a:t>Influenced by John Muir who believed that natural areas were precious resources</a:t>
            </a:r>
          </a:p>
          <a:p>
            <a:r>
              <a:rPr lang="en-US" dirty="0" smtClean="0"/>
              <a:t>They visited Yosemite together</a:t>
            </a:r>
          </a:p>
          <a:p>
            <a:r>
              <a:rPr lang="en-US" dirty="0" smtClean="0"/>
              <a:t>Roosevelt set aside millions of acres for national parks and wilderness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1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400550" cy="397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799"/>
            <a:ext cx="3670383" cy="397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87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419</TotalTime>
  <Words>546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Time of Reform</vt:lpstr>
      <vt:lpstr>The Progressives</vt:lpstr>
      <vt:lpstr>The Progressives</vt:lpstr>
      <vt:lpstr>Making Changes</vt:lpstr>
      <vt:lpstr>Making Changes</vt:lpstr>
      <vt:lpstr>Slide 6</vt:lpstr>
      <vt:lpstr>Government Reforms</vt:lpstr>
      <vt:lpstr>Government Reform</vt:lpstr>
      <vt:lpstr>Slide 9</vt:lpstr>
      <vt:lpstr>Working for Equal Rights</vt:lpstr>
      <vt:lpstr>Voting Rights for Women</vt:lpstr>
      <vt:lpstr>Slide 12</vt:lpstr>
      <vt:lpstr>Voting Rights for Women</vt:lpstr>
      <vt:lpstr>Struggle for Racial Equality</vt:lpstr>
      <vt:lpstr>Struggle for Racial Equality</vt:lpstr>
      <vt:lpstr>Slide 16</vt:lpstr>
      <vt:lpstr>Struggle for Racial Equality</vt:lpstr>
      <vt:lpstr>Slide 18</vt:lpstr>
      <vt:lpstr>Struggle for Racial Equality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of Reform</dc:title>
  <dc:creator>Windows User</dc:creator>
  <cp:lastModifiedBy>morank</cp:lastModifiedBy>
  <cp:revision>19</cp:revision>
  <dcterms:created xsi:type="dcterms:W3CDTF">2012-10-25T13:33:21Z</dcterms:created>
  <dcterms:modified xsi:type="dcterms:W3CDTF">2012-10-26T13:37:41Z</dcterms:modified>
</cp:coreProperties>
</file>