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5D6D88-5358-41A4-920E-5698C0A7D8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48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CFEE-9726-468B-9977-F7D2A65AD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42496-F357-485C-A8CA-8E068E88C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0606D-C84E-4F6B-937D-703BD5240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D279-436A-48ED-81C0-1903B30E4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125F6-D94D-4397-84FE-AFF770D2B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914E6-97A9-443A-96F5-417F5E5C9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DEC3-8C20-440D-8516-660ED31FA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E9E1-F187-49F7-B910-61B4282BF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CFE5C-D8D1-4023-AF5C-774BE9D94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8629F-1A50-4E21-B331-71AE84224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84310-4421-4105-97EE-BC0E75F43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09B60A-5DAD-42BE-97EE-CEC635227C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Mrs. </a:t>
            </a:r>
            <a:r>
              <a:rPr lang="en-US" smtClean="0"/>
              <a:t>Sugar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b="1" dirty="0" smtClean="0"/>
          </a:p>
          <a:p>
            <a:r>
              <a:rPr lang="en-US" sz="4000" b="1" dirty="0" smtClean="0"/>
              <a:t>This happened to the US</a:t>
            </a:r>
          </a:p>
          <a:p>
            <a:r>
              <a:rPr lang="en-US" sz="4000" b="1" dirty="0" smtClean="0"/>
              <a:t>Economy as a result of WW1.</a:t>
            </a:r>
          </a:p>
          <a:p>
            <a:r>
              <a:rPr lang="en-US" sz="4000" b="1" dirty="0" smtClean="0"/>
              <a:t>This is a period of fast </a:t>
            </a:r>
          </a:p>
          <a:p>
            <a:r>
              <a:rPr lang="en-US" sz="4000" b="1" dirty="0" smtClean="0"/>
              <a:t>economic growth</a:t>
            </a:r>
            <a:endParaRPr lang="en-US" sz="4000" b="1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agreement nations make </a:t>
            </a:r>
          </a:p>
          <a:p>
            <a:r>
              <a:rPr lang="en-US" sz="4000" dirty="0" smtClean="0"/>
              <a:t>to support and defend each other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Alliance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Louis Armstrong</a:t>
            </a:r>
            <a:endParaRPr lang="en-US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90600" y="1295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 famous jazz musician during</a:t>
            </a:r>
          </a:p>
          <a:p>
            <a:r>
              <a:rPr lang="en-US" sz="4000" dirty="0" smtClean="0"/>
              <a:t>the Harlem Renaissance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369332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 smtClean="0"/>
              <a:t>Parallel circuit</a:t>
            </a:r>
            <a:endParaRPr lang="en-US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90600" y="685800"/>
            <a:ext cx="7239000" cy="5257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3200" dirty="0" smtClean="0"/>
              <a:t>Austria-Hungry, the Ottoman Empire, </a:t>
            </a:r>
          </a:p>
          <a:p>
            <a:r>
              <a:rPr lang="en-US" sz="3200" dirty="0" smtClean="0"/>
              <a:t>Germany, and Bulgaria were known as</a:t>
            </a:r>
          </a:p>
          <a:p>
            <a:r>
              <a:rPr lang="en-US" sz="3200" dirty="0" smtClean="0"/>
              <a:t>this during World War 1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invention of these 2 </a:t>
            </a:r>
          </a:p>
          <a:p>
            <a:r>
              <a:rPr lang="en-US" sz="4000" b="1" dirty="0" smtClean="0"/>
              <a:t>electronics made chores </a:t>
            </a:r>
          </a:p>
          <a:p>
            <a:r>
              <a:rPr lang="en-US" sz="4000" b="1" dirty="0" smtClean="0"/>
              <a:t>easier and gave women</a:t>
            </a:r>
          </a:p>
          <a:p>
            <a:r>
              <a:rPr lang="en-US" sz="4000" b="1" dirty="0" smtClean="0"/>
              <a:t>more free time. 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0011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Vacuum cleaners and mashing machines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800" dirty="0" smtClean="0"/>
              <a:t>Information that is used</a:t>
            </a:r>
          </a:p>
          <a:p>
            <a:r>
              <a:rPr lang="en-US" sz="4800" smtClean="0"/>
              <a:t>to </a:t>
            </a:r>
            <a:r>
              <a:rPr lang="en-US" sz="4800" dirty="0" smtClean="0"/>
              <a:t>shape people’s thinking</a:t>
            </a:r>
          </a:p>
          <a:p>
            <a:endParaRPr 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Propaganda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Charles Lindberg</a:t>
            </a:r>
            <a:endParaRPr lang="en-US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 first person to fly solo across</a:t>
            </a:r>
          </a:p>
          <a:p>
            <a:r>
              <a:rPr lang="en-US" sz="4000" dirty="0" smtClean="0"/>
              <a:t>the Atlantic Ocean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electromagnet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066800" y="838200"/>
            <a:ext cx="7239000" cy="5029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This changed the way war </a:t>
            </a:r>
          </a:p>
          <a:p>
            <a:r>
              <a:rPr lang="en-US" sz="4000" dirty="0" smtClean="0"/>
              <a:t>was fought because soldiers</a:t>
            </a:r>
          </a:p>
          <a:p>
            <a:r>
              <a:rPr lang="en-US" sz="4000" dirty="0" smtClean="0"/>
              <a:t>fought and lived on the battlefield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was used in the 1920s</a:t>
            </a:r>
          </a:p>
          <a:p>
            <a:r>
              <a:rPr lang="en-US" sz="4000" b="1" dirty="0" smtClean="0"/>
              <a:t>to make automobiles. It made</a:t>
            </a:r>
          </a:p>
          <a:p>
            <a:r>
              <a:rPr lang="en-US" sz="4000" b="1" dirty="0" smtClean="0"/>
              <a:t>cars less expensive.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Mass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agreement to stop fighting</a:t>
            </a:r>
          </a:p>
          <a:p>
            <a:endParaRPr lang="en-US" sz="4000" dirty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Armistice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2286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Vocabulary</a:t>
            </a:r>
            <a:endParaRPr lang="en-US" sz="20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438400" y="152400"/>
            <a:ext cx="17526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Important People</a:t>
            </a:r>
            <a:endParaRPr lang="en-US" sz="1800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31080" y="1524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WW1 Facts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86600" y="240268"/>
            <a:ext cx="1752600" cy="369332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1920 Facts</a:t>
            </a:r>
            <a:endParaRPr lang="en-US" sz="18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Clip" r:id="rId24" imgW="0" imgH="0" progId="">
                  <p:embed/>
                </p:oleObj>
              </mc:Choice>
              <mc:Fallback>
                <p:oleObj name="Clip" r:id="rId24" imgW="0" imgH="0" progId="">
                  <p:embed/>
                  <p:pic>
                    <p:nvPicPr>
                      <p:cNvPr id="0" name="Rectangle 4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Clip" r:id="rId25" imgW="0" imgH="0" progId="">
                  <p:embed/>
                </p:oleObj>
              </mc:Choice>
              <mc:Fallback>
                <p:oleObj name="Clip" r:id="rId25" imgW="0" imgH="0" progId="">
                  <p:embed/>
                  <p:pic>
                    <p:nvPicPr>
                      <p:cNvPr id="0" name="Rectangle 4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Langston Hughes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0668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 famous poet during the Harlem</a:t>
            </a:r>
          </a:p>
          <a:p>
            <a:r>
              <a:rPr lang="en-US" sz="4000" dirty="0" smtClean="0"/>
              <a:t>Renaissance.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2667000"/>
            <a:ext cx="184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0011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/>
              <a:t>It’s needle will turn</a:t>
            </a:r>
            <a:endParaRPr lang="en-US" sz="2000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90600" y="1066800"/>
            <a:ext cx="7239000" cy="4800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000" dirty="0" smtClean="0"/>
              <a:t>The purpose of this group was to</a:t>
            </a:r>
          </a:p>
          <a:p>
            <a:r>
              <a:rPr lang="en-US" sz="4000" dirty="0" smtClean="0"/>
              <a:t>allow nations a way to solve </a:t>
            </a:r>
          </a:p>
          <a:p>
            <a:r>
              <a:rPr lang="en-US" sz="4000" dirty="0" smtClean="0"/>
              <a:t>problems peacefully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14400" y="1828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This neighborhood in NYC became</a:t>
            </a:r>
          </a:p>
          <a:p>
            <a:r>
              <a:rPr lang="en-US" sz="3600" b="1" dirty="0" smtClean="0"/>
              <a:t>a center for African American </a:t>
            </a:r>
          </a:p>
          <a:p>
            <a:r>
              <a:rPr lang="en-US" sz="3600" b="1" dirty="0" smtClean="0"/>
              <a:t>musicians, poets, and artists</a:t>
            </a:r>
          </a:p>
          <a:p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8382000" cy="369332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/>
              <a:t>Harlem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3200" dirty="0" smtClean="0"/>
              <a:t>A long line of workers and equipment. </a:t>
            </a:r>
          </a:p>
          <a:p>
            <a:r>
              <a:rPr lang="en-US" sz="3200" dirty="0" smtClean="0"/>
              <a:t>Each person does one specific job.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1"/>
            <a:ext cx="70104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Assembly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066800" y="907869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000" b="1" dirty="0" smtClean="0"/>
          </a:p>
          <a:p>
            <a:r>
              <a:rPr lang="en-US" sz="4000" dirty="0" smtClean="0"/>
              <a:t> The most famous baseball player</a:t>
            </a:r>
          </a:p>
          <a:p>
            <a:r>
              <a:rPr lang="en-US" sz="4000" dirty="0" smtClean="0"/>
              <a:t>In the 1920s. 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Babe 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239000" cy="5257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3200" dirty="0" smtClean="0"/>
              <a:t>This caused Germany, Russia, and </a:t>
            </a:r>
          </a:p>
          <a:p>
            <a:r>
              <a:rPr lang="en-US" sz="3200" dirty="0" smtClean="0"/>
              <a:t>France to compete for land and power.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Nationalism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Henry Fords factories used </a:t>
            </a:r>
          </a:p>
          <a:p>
            <a:r>
              <a:rPr lang="en-US" sz="4000" dirty="0" smtClean="0"/>
              <a:t>_____________________</a:t>
            </a:r>
          </a:p>
          <a:p>
            <a:r>
              <a:rPr lang="en-US" sz="4000" dirty="0" smtClean="0"/>
              <a:t>and division of labor to build</a:t>
            </a:r>
          </a:p>
          <a:p>
            <a:r>
              <a:rPr lang="en-US" sz="4000" dirty="0" smtClean="0"/>
              <a:t>cars. </a:t>
            </a:r>
          </a:p>
          <a:p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Assembly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A share of ownership in a </a:t>
            </a:r>
          </a:p>
          <a:p>
            <a:r>
              <a:rPr lang="en-US" sz="4000" dirty="0" smtClean="0"/>
              <a:t>company</a:t>
            </a:r>
          </a:p>
          <a:p>
            <a:endParaRPr lang="en-US" sz="4000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 car manufacturer that became </a:t>
            </a:r>
          </a:p>
          <a:p>
            <a:r>
              <a:rPr lang="en-US" sz="4000" dirty="0" smtClean="0"/>
              <a:t>famous for mass producing cars</a:t>
            </a:r>
          </a:p>
          <a:p>
            <a:r>
              <a:rPr lang="en-US" sz="4000" dirty="0" smtClean="0"/>
              <a:t>using an assembly line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Henry 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Series circuit</a:t>
            </a:r>
            <a:endParaRPr lang="en-US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90600" y="990600"/>
            <a:ext cx="7239000" cy="4343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Austria declared war on this country in </a:t>
            </a:r>
          </a:p>
          <a:p>
            <a:r>
              <a:rPr lang="en-US" sz="3200" dirty="0" smtClean="0"/>
              <a:t>1914 leading to World War 1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</TotalTime>
  <Words>356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Windows User</cp:lastModifiedBy>
  <cp:revision>93</cp:revision>
  <cp:lastPrinted>2001-01-31T16:21:13Z</cp:lastPrinted>
  <dcterms:created xsi:type="dcterms:W3CDTF">1998-08-03T22:24:04Z</dcterms:created>
  <dcterms:modified xsi:type="dcterms:W3CDTF">2015-01-29T15:55:00Z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